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3"/>
  </p:notesMasterIdLst>
  <p:handoutMasterIdLst>
    <p:handoutMasterId r:id="rId14"/>
  </p:handoutMasterIdLst>
  <p:sldIdLst>
    <p:sldId id="257" r:id="rId5"/>
    <p:sldId id="270" r:id="rId6"/>
    <p:sldId id="271" r:id="rId7"/>
    <p:sldId id="272" r:id="rId8"/>
    <p:sldId id="276" r:id="rId9"/>
    <p:sldId id="277" r:id="rId10"/>
    <p:sldId id="278" r:id="rId11"/>
    <p:sldId id="274" r:id="rId12"/>
  </p:sldIdLst>
  <p:sldSz cx="12192000" cy="6858000"/>
  <p:notesSz cx="6858000" cy="9144000"/>
  <p:defaultTextStyle>
    <a:defPPr rtl="0">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ije Solle" initials="MS" lastIdx="1" clrIdx="0">
    <p:extLst>
      <p:ext uri="{19B8F6BF-5375-455C-9EA6-DF929625EA0E}">
        <p15:presenceInfo xmlns:p15="http://schemas.microsoft.com/office/powerpoint/2012/main" userId="S::pm.solle@noorderpoort.nl::aa2ec6e0-f6df-41d1-9167-7cd823556c7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p:cViewPr varScale="1">
        <p:scale>
          <a:sx n="67" d="100"/>
          <a:sy n="67" d="100"/>
        </p:scale>
        <p:origin x="644" y="48"/>
      </p:cViewPr>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90" d="100"/>
          <a:sy n="90" d="100"/>
        </p:scale>
        <p:origin x="2814"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je Solle" userId="aa2ec6e0-f6df-41d1-9167-7cd823556c73" providerId="ADAL" clId="{AB5F6696-DC33-4A45-BA12-0667CAF7487A}"/>
    <pc:docChg chg="custSel modSld">
      <pc:chgData name="Marije Solle" userId="aa2ec6e0-f6df-41d1-9167-7cd823556c73" providerId="ADAL" clId="{AB5F6696-DC33-4A45-BA12-0667CAF7487A}" dt="2019-10-09T12:49:33.327" v="15" actId="20577"/>
      <pc:docMkLst>
        <pc:docMk/>
      </pc:docMkLst>
      <pc:sldChg chg="modSp">
        <pc:chgData name="Marije Solle" userId="aa2ec6e0-f6df-41d1-9167-7cd823556c73" providerId="ADAL" clId="{AB5F6696-DC33-4A45-BA12-0667CAF7487A}" dt="2019-10-09T12:49:33.327" v="15" actId="20577"/>
        <pc:sldMkLst>
          <pc:docMk/>
          <pc:sldMk cId="2798047096" sldId="257"/>
        </pc:sldMkLst>
        <pc:spChg chg="mod">
          <ac:chgData name="Marije Solle" userId="aa2ec6e0-f6df-41d1-9167-7cd823556c73" providerId="ADAL" clId="{AB5F6696-DC33-4A45-BA12-0667CAF7487A}" dt="2019-10-09T12:49:33.327" v="15" actId="20577"/>
          <ac:spMkLst>
            <pc:docMk/>
            <pc:sldMk cId="2798047096" sldId="257"/>
            <ac:spMk id="3" creationId="{00000000-0000-0000-0000-000000000000}"/>
          </ac:spMkLst>
        </pc:spChg>
      </pc:sldChg>
      <pc:sldChg chg="modSp">
        <pc:chgData name="Marije Solle" userId="aa2ec6e0-f6df-41d1-9167-7cd823556c73" providerId="ADAL" clId="{AB5F6696-DC33-4A45-BA12-0667CAF7487A}" dt="2019-10-09T12:49:23.142" v="13" actId="27636"/>
        <pc:sldMkLst>
          <pc:docMk/>
          <pc:sldMk cId="1359999132" sldId="270"/>
        </pc:sldMkLst>
        <pc:spChg chg="mod">
          <ac:chgData name="Marije Solle" userId="aa2ec6e0-f6df-41d1-9167-7cd823556c73" providerId="ADAL" clId="{AB5F6696-DC33-4A45-BA12-0667CAF7487A}" dt="2019-10-09T12:49:23.135" v="12" actId="27636"/>
          <ac:spMkLst>
            <pc:docMk/>
            <pc:sldMk cId="1359999132" sldId="270"/>
            <ac:spMk id="3" creationId="{00000000-0000-0000-0000-000000000000}"/>
          </ac:spMkLst>
        </pc:spChg>
        <pc:spChg chg="mod">
          <ac:chgData name="Marije Solle" userId="aa2ec6e0-f6df-41d1-9167-7cd823556c73" providerId="ADAL" clId="{AB5F6696-DC33-4A45-BA12-0667CAF7487A}" dt="2019-10-09T12:49:23.142" v="13" actId="27636"/>
          <ac:spMkLst>
            <pc:docMk/>
            <pc:sldMk cId="1359999132" sldId="270"/>
            <ac:spMk id="4"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nl-NL" dirty="0"/>
          </a:p>
        </p:txBody>
      </p:sp>
      <p:sp>
        <p:nvSpPr>
          <p:cNvPr id="3" name="Tijdelijke aanduiding voor datum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C838BD74-03A7-4083-9656-4695B77D0FB3}" type="datetime1">
              <a:rPr lang="nl-NL" smtClean="0"/>
              <a:t>9-10-2019</a:t>
            </a:fld>
            <a:endParaRPr lang="nl-NL" dirty="0"/>
          </a:p>
        </p:txBody>
      </p:sp>
      <p:sp>
        <p:nvSpPr>
          <p:cNvPr id="4" name="Tijdelijke aanduiding voor voettekst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nl-NL" dirty="0"/>
          </a:p>
        </p:txBody>
      </p:sp>
      <p:sp>
        <p:nvSpPr>
          <p:cNvPr id="5" name="Tijdelijke aanduiding voor dianumm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950AD62A-9EE1-43E3-A7E5-D268F71DF3EB}" type="slidenum">
              <a:rPr lang="nl-NL" smtClean="0"/>
              <a:t>‹nr.›</a:t>
            </a:fld>
            <a:endParaRPr lang="nl-NL" dirty="0"/>
          </a:p>
        </p:txBody>
      </p:sp>
    </p:spTree>
    <p:extLst>
      <p:ext uri="{BB962C8B-B14F-4D97-AF65-F5344CB8AC3E}">
        <p14:creationId xmlns:p14="http://schemas.microsoft.com/office/powerpoint/2010/main" val="14364482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nl-NL" noProof="0" dirty="0"/>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87814101-8B39-4E53-A2E2-FEE6AEE714ED}" type="datetime1">
              <a:rPr lang="nl-NL" noProof="0" smtClean="0"/>
              <a:t>9-10-2019</a:t>
            </a:fld>
            <a:endParaRPr lang="nl-NL" noProof="0" dirty="0"/>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nl-NL" noProof="0" dirty="0"/>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nl-NL" noProof="0" dirty="0"/>
              <a:t>Klik om de tekststijlen van het model te bewerken</a:t>
            </a:r>
          </a:p>
          <a:p>
            <a:pPr lvl="1" rtl="0"/>
            <a:r>
              <a:rPr lang="nl-NL" noProof="0" dirty="0"/>
              <a:t>Tweede niveau</a:t>
            </a:r>
          </a:p>
          <a:p>
            <a:pPr lvl="2" rtl="0"/>
            <a:r>
              <a:rPr lang="nl-NL" noProof="0" dirty="0"/>
              <a:t>Derde niveau</a:t>
            </a:r>
          </a:p>
          <a:p>
            <a:pPr lvl="3" rtl="0"/>
            <a:r>
              <a:rPr lang="nl-NL" noProof="0" dirty="0"/>
              <a:t>Vierde niveau</a:t>
            </a:r>
          </a:p>
          <a:p>
            <a:pPr lvl="4" rtl="0"/>
            <a:r>
              <a:rPr lang="nl-NL" noProof="0" dirty="0"/>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nl-NL" noProof="0" dirty="0"/>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5534C2EF-8A97-4DAF-B099-E567883644D6}" type="slidenum">
              <a:rPr lang="nl-NL" noProof="0" smtClean="0"/>
              <a:t>‹nr.›</a:t>
            </a:fld>
            <a:endParaRPr lang="nl-NL" noProof="0" dirty="0"/>
          </a:p>
        </p:txBody>
      </p:sp>
    </p:spTree>
    <p:extLst>
      <p:ext uri="{BB962C8B-B14F-4D97-AF65-F5344CB8AC3E}">
        <p14:creationId xmlns:p14="http://schemas.microsoft.com/office/powerpoint/2010/main" val="7180911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pPr rtl="0"/>
            <a:fld id="{5534C2EF-8A97-4DAF-B099-E567883644D6}" type="slidenum">
              <a:rPr lang="nl-NL" smtClean="0"/>
              <a:t>1</a:t>
            </a:fld>
            <a:endParaRPr lang="nl-NL" dirty="0"/>
          </a:p>
        </p:txBody>
      </p:sp>
    </p:spTree>
    <p:extLst>
      <p:ext uri="{BB962C8B-B14F-4D97-AF65-F5344CB8AC3E}">
        <p14:creationId xmlns:p14="http://schemas.microsoft.com/office/powerpoint/2010/main" val="17522303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pPr rtl="0"/>
            <a:fld id="{5534C2EF-8A97-4DAF-B099-E567883644D6}" type="slidenum">
              <a:rPr lang="nl-NL" smtClean="0"/>
              <a:t>2</a:t>
            </a:fld>
            <a:endParaRPr lang="nl-NL" dirty="0"/>
          </a:p>
        </p:txBody>
      </p:sp>
    </p:spTree>
    <p:extLst>
      <p:ext uri="{BB962C8B-B14F-4D97-AF65-F5344CB8AC3E}">
        <p14:creationId xmlns:p14="http://schemas.microsoft.com/office/powerpoint/2010/main" val="13265676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pPr rtl="0"/>
            <a:fld id="{5534C2EF-8A97-4DAF-B099-E567883644D6}" type="slidenum">
              <a:rPr lang="nl-NL" smtClean="0"/>
              <a:t>3</a:t>
            </a:fld>
            <a:endParaRPr lang="nl-NL" dirty="0"/>
          </a:p>
        </p:txBody>
      </p:sp>
    </p:spTree>
    <p:extLst>
      <p:ext uri="{BB962C8B-B14F-4D97-AF65-F5344CB8AC3E}">
        <p14:creationId xmlns:p14="http://schemas.microsoft.com/office/powerpoint/2010/main" val="5399729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pPr rtl="0"/>
            <a:fld id="{5534C2EF-8A97-4DAF-B099-E567883644D6}" type="slidenum">
              <a:rPr lang="nl-NL" smtClean="0"/>
              <a:t>4</a:t>
            </a:fld>
            <a:endParaRPr lang="nl-NL" dirty="0"/>
          </a:p>
        </p:txBody>
      </p:sp>
    </p:spTree>
    <p:extLst>
      <p:ext uri="{BB962C8B-B14F-4D97-AF65-F5344CB8AC3E}">
        <p14:creationId xmlns:p14="http://schemas.microsoft.com/office/powerpoint/2010/main" val="34951643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pPr rtl="0"/>
            <a:fld id="{5534C2EF-8A97-4DAF-B099-E567883644D6}" type="slidenum">
              <a:rPr lang="nl-NL" smtClean="0"/>
              <a:t>6</a:t>
            </a:fld>
            <a:endParaRPr lang="nl-NL" dirty="0"/>
          </a:p>
        </p:txBody>
      </p:sp>
    </p:spTree>
    <p:extLst>
      <p:ext uri="{BB962C8B-B14F-4D97-AF65-F5344CB8AC3E}">
        <p14:creationId xmlns:p14="http://schemas.microsoft.com/office/powerpoint/2010/main" val="18568385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pPr rtl="0"/>
            <a:fld id="{5534C2EF-8A97-4DAF-B099-E567883644D6}" type="slidenum">
              <a:rPr lang="nl-NL" smtClean="0"/>
              <a:t>8</a:t>
            </a:fld>
            <a:endParaRPr lang="nl-NL" dirty="0"/>
          </a:p>
        </p:txBody>
      </p:sp>
    </p:spTree>
    <p:extLst>
      <p:ext uri="{BB962C8B-B14F-4D97-AF65-F5344CB8AC3E}">
        <p14:creationId xmlns:p14="http://schemas.microsoft.com/office/powerpoint/2010/main" val="247074970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pic>
        <p:nvPicPr>
          <p:cNvPr id="7" name="Afbeelding 6"/>
          <p:cNvPicPr>
            <a:picLocks noChangeAspect="1"/>
          </p:cNvPicPr>
          <p:nvPr/>
        </p:nvPicPr>
        <p:blipFill rotWithShape="1">
          <a:blip r:embed="rId2" cstate="print">
            <a:extLst>
              <a:ext uri="{28A0092B-C50C-407E-A947-70E740481C1C}">
                <a14:useLocalDpi xmlns:a14="http://schemas.microsoft.com/office/drawing/2010/main" val="0"/>
              </a:ext>
            </a:extLst>
          </a:blip>
          <a:srcRect l="2124" r="323" b="422"/>
          <a:stretch/>
        </p:blipFill>
        <p:spPr>
          <a:xfrm>
            <a:off x="1524" y="1"/>
            <a:ext cx="12188952" cy="6858000"/>
          </a:xfrm>
          <a:prstGeom prst="rect">
            <a:avLst/>
          </a:prstGeom>
        </p:spPr>
      </p:pic>
      <p:sp>
        <p:nvSpPr>
          <p:cNvPr id="2" name="Titel 1"/>
          <p:cNvSpPr>
            <a:spLocks noGrp="1"/>
          </p:cNvSpPr>
          <p:nvPr>
            <p:ph type="ctrTitle"/>
          </p:nvPr>
        </p:nvSpPr>
        <p:spPr>
          <a:xfrm>
            <a:off x="838200" y="533400"/>
            <a:ext cx="8458200" cy="1828800"/>
          </a:xfrm>
        </p:spPr>
        <p:txBody>
          <a:bodyPr rtlCol="0" anchor="b">
            <a:normAutofit/>
          </a:bodyPr>
          <a:lstStyle>
            <a:lvl1pPr algn="l">
              <a:defRPr sz="4400"/>
            </a:lvl1pPr>
          </a:lstStyle>
          <a:p>
            <a:pPr rtl="0"/>
            <a:r>
              <a:rPr lang="nl-NL" noProof="0"/>
              <a:t>Klik om stijl te bewerken</a:t>
            </a:r>
            <a:endParaRPr lang="nl-NL" noProof="0" dirty="0"/>
          </a:p>
        </p:txBody>
      </p:sp>
      <p:sp>
        <p:nvSpPr>
          <p:cNvPr id="3" name="Ondertitel 2"/>
          <p:cNvSpPr>
            <a:spLocks noGrp="1"/>
          </p:cNvSpPr>
          <p:nvPr>
            <p:ph type="subTitle" idx="1"/>
          </p:nvPr>
        </p:nvSpPr>
        <p:spPr>
          <a:xfrm>
            <a:off x="838200" y="2438400"/>
            <a:ext cx="7086600" cy="914400"/>
          </a:xfrm>
        </p:spPr>
        <p:txBody>
          <a:bodyPr rtlCol="0">
            <a:normAutofit/>
          </a:bodyPr>
          <a:lstStyle>
            <a:lvl1pPr marL="0" indent="0" algn="l">
              <a:spcBef>
                <a:spcPts val="1200"/>
              </a:spcBef>
              <a:buNone/>
              <a:defRPr sz="2400">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nl-NL" noProof="0"/>
              <a:t>Klikken om de ondertitelstijl van het model te bewerken</a:t>
            </a:r>
            <a:endParaRPr lang="nl-NL" noProof="0" dirty="0"/>
          </a:p>
        </p:txBody>
      </p:sp>
    </p:spTree>
    <p:extLst>
      <p:ext uri="{BB962C8B-B14F-4D97-AF65-F5344CB8AC3E}">
        <p14:creationId xmlns:p14="http://schemas.microsoft.com/office/powerpoint/2010/main" val="41544510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Twee afbeeldingen met bijschrift">
    <p:spTree>
      <p:nvGrpSpPr>
        <p:cNvPr id="1" name=""/>
        <p:cNvGrpSpPr/>
        <p:nvPr/>
      </p:nvGrpSpPr>
      <p:grpSpPr>
        <a:xfrm>
          <a:off x="0" y="0"/>
          <a:ext cx="0" cy="0"/>
          <a:chOff x="0" y="0"/>
          <a:chExt cx="0" cy="0"/>
        </a:xfrm>
      </p:grpSpPr>
      <p:pic>
        <p:nvPicPr>
          <p:cNvPr id="6" name="Afbeelding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55" y="1716"/>
            <a:ext cx="12188952" cy="6856284"/>
          </a:xfrm>
          <a:prstGeom prst="rect">
            <a:avLst/>
          </a:prstGeom>
        </p:spPr>
      </p:pic>
      <p:sp>
        <p:nvSpPr>
          <p:cNvPr id="2" name="Titel 1"/>
          <p:cNvSpPr>
            <a:spLocks noGrp="1"/>
          </p:cNvSpPr>
          <p:nvPr>
            <p:ph type="title"/>
          </p:nvPr>
        </p:nvSpPr>
        <p:spPr>
          <a:xfrm>
            <a:off x="1028580" y="5791200"/>
            <a:ext cx="8115419" cy="701674"/>
          </a:xfrm>
        </p:spPr>
        <p:txBody>
          <a:bodyPr vert="horz" lIns="91440" tIns="45720" rIns="91440" bIns="45720" rtlCol="0" anchor="b">
            <a:normAutofit/>
          </a:bodyPr>
          <a:lstStyle>
            <a:lvl1pPr>
              <a:defRPr lang="en-US" sz="2400">
                <a:solidFill>
                  <a:schemeClr val="accent1"/>
                </a:solidFill>
              </a:defRPr>
            </a:lvl1pPr>
          </a:lstStyle>
          <a:p>
            <a:pPr lvl="0" rtl="0"/>
            <a:r>
              <a:rPr lang="nl-NL" noProof="0"/>
              <a:t>Klik om stijl te bewerken</a:t>
            </a:r>
            <a:endParaRPr lang="nl-NL" noProof="0" dirty="0"/>
          </a:p>
        </p:txBody>
      </p:sp>
      <p:sp>
        <p:nvSpPr>
          <p:cNvPr id="7" name="Vrije vorm 5"/>
          <p:cNvSpPr>
            <a:spLocks/>
          </p:cNvSpPr>
          <p:nvPr/>
        </p:nvSpPr>
        <p:spPr bwMode="gray">
          <a:xfrm>
            <a:off x="762000" y="933449"/>
            <a:ext cx="4114800" cy="4109465"/>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rtlCol="0" anchor="t" anchorCtr="0" compatLnSpc="1">
            <a:prstTxWarp prst="textNoShape">
              <a:avLst/>
            </a:prstTxWarp>
          </a:bodyPr>
          <a:lstStyle/>
          <a:p>
            <a:pPr rtl="0"/>
            <a:endParaRPr lang="nl-NL" noProof="0" dirty="0"/>
          </a:p>
        </p:txBody>
      </p:sp>
      <p:sp>
        <p:nvSpPr>
          <p:cNvPr id="15" name="Tijdelijke aanduiding voor afbeelding 14" descr="Een lege tijdelijke aanduiding om een afbeelding toe te voegen. Klik op de tijdelijke aanduiding en selecteer de afbeelding die u wilt toevoegen"/>
          <p:cNvSpPr>
            <a:spLocks noGrp="1"/>
          </p:cNvSpPr>
          <p:nvPr>
            <p:ph type="pic" sz="quarter" idx="13"/>
          </p:nvPr>
        </p:nvSpPr>
        <p:spPr>
          <a:xfrm>
            <a:off x="992435" y="1113022"/>
            <a:ext cx="3638453" cy="3750319"/>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365760" rtlCol="0">
            <a:noAutofit/>
          </a:bodyPr>
          <a:lstStyle>
            <a:lvl1pPr marL="0" indent="0" algn="ctr">
              <a:buNone/>
              <a:defRPr/>
            </a:lvl1pPr>
          </a:lstStyle>
          <a:p>
            <a:pPr rtl="0"/>
            <a:r>
              <a:rPr lang="nl-NL" noProof="0"/>
              <a:t>Klik op het pictogram als u een afbeelding wilt toevoegen</a:t>
            </a:r>
            <a:endParaRPr lang="nl-NL" noProof="0" dirty="0"/>
          </a:p>
        </p:txBody>
      </p:sp>
      <p:sp>
        <p:nvSpPr>
          <p:cNvPr id="17" name="Tijdelijke aanduiding voor tekst 16"/>
          <p:cNvSpPr>
            <a:spLocks noGrp="1"/>
          </p:cNvSpPr>
          <p:nvPr>
            <p:ph type="body" sz="quarter" idx="14"/>
          </p:nvPr>
        </p:nvSpPr>
        <p:spPr>
          <a:xfrm>
            <a:off x="1028581" y="5181600"/>
            <a:ext cx="3566160" cy="493776"/>
          </a:xfrm>
        </p:spPr>
        <p:txBody>
          <a:bodyPr rtlCol="0">
            <a:normAutofit/>
          </a:bodyPr>
          <a:lstStyle>
            <a:lvl1pPr marL="0" indent="0">
              <a:buNone/>
              <a:defRPr sz="1800"/>
            </a:lvl1pPr>
            <a:lvl2pPr marL="0" indent="0">
              <a:spcBef>
                <a:spcPts val="1200"/>
              </a:spcBef>
              <a:buNone/>
              <a:defRPr sz="1800"/>
            </a:lvl2pPr>
            <a:lvl3pPr marL="0" indent="0">
              <a:spcBef>
                <a:spcPts val="1200"/>
              </a:spcBef>
              <a:buNone/>
              <a:defRPr sz="1800"/>
            </a:lvl3pPr>
            <a:lvl4pPr marL="0" indent="0">
              <a:spcBef>
                <a:spcPts val="1200"/>
              </a:spcBef>
              <a:buNone/>
              <a:defRPr sz="1800"/>
            </a:lvl4pPr>
            <a:lvl5pPr marL="0" indent="0">
              <a:spcBef>
                <a:spcPts val="1200"/>
              </a:spcBef>
              <a:buNone/>
              <a:defRPr sz="1800"/>
            </a:lvl5pPr>
          </a:lstStyle>
          <a:p>
            <a:pPr lvl="0" rtl="0"/>
            <a:r>
              <a:rPr lang="nl-NL" noProof="0"/>
              <a:t>Klikken om de tekststijl van het model te bewerken</a:t>
            </a:r>
          </a:p>
        </p:txBody>
      </p:sp>
      <p:sp>
        <p:nvSpPr>
          <p:cNvPr id="18" name="Vrije vorm 5"/>
          <p:cNvSpPr>
            <a:spLocks/>
          </p:cNvSpPr>
          <p:nvPr/>
        </p:nvSpPr>
        <p:spPr bwMode="gray">
          <a:xfrm>
            <a:off x="5300133" y="933449"/>
            <a:ext cx="4114800" cy="4109465"/>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rtlCol="0" anchor="t" anchorCtr="0" compatLnSpc="1">
            <a:prstTxWarp prst="textNoShape">
              <a:avLst/>
            </a:prstTxWarp>
          </a:bodyPr>
          <a:lstStyle/>
          <a:p>
            <a:pPr rtl="0"/>
            <a:endParaRPr lang="nl-NL" noProof="0" dirty="0"/>
          </a:p>
        </p:txBody>
      </p:sp>
      <p:sp>
        <p:nvSpPr>
          <p:cNvPr id="19" name="Tijdelijke aanduiding voor afbeelding 18" descr="Een lege tijdelijke aanduiding om een afbeelding toe te voegen. Klik op de tijdelijke aanduiding en selecteer de afbeelding die u wilt toevoegen"/>
          <p:cNvSpPr>
            <a:spLocks noGrp="1"/>
          </p:cNvSpPr>
          <p:nvPr>
            <p:ph type="pic" sz="quarter" idx="15"/>
          </p:nvPr>
        </p:nvSpPr>
        <p:spPr>
          <a:xfrm>
            <a:off x="5530568" y="1113022"/>
            <a:ext cx="3638453" cy="3750319"/>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365760" rtlCol="0">
            <a:noAutofit/>
          </a:bodyPr>
          <a:lstStyle>
            <a:lvl1pPr marL="0" indent="0" algn="ctr">
              <a:buNone/>
              <a:defRPr/>
            </a:lvl1pPr>
          </a:lstStyle>
          <a:p>
            <a:pPr rtl="0"/>
            <a:r>
              <a:rPr lang="nl-NL" noProof="0"/>
              <a:t>Klik op het pictogram als u een afbeelding wilt toevoegen</a:t>
            </a:r>
            <a:endParaRPr lang="nl-NL" noProof="0" dirty="0"/>
          </a:p>
        </p:txBody>
      </p:sp>
      <p:sp>
        <p:nvSpPr>
          <p:cNvPr id="20" name="Tijdelijke aanduiding voor tekst 16"/>
          <p:cNvSpPr>
            <a:spLocks noGrp="1"/>
          </p:cNvSpPr>
          <p:nvPr>
            <p:ph type="body" sz="quarter" idx="16"/>
          </p:nvPr>
        </p:nvSpPr>
        <p:spPr>
          <a:xfrm>
            <a:off x="5566714" y="5181600"/>
            <a:ext cx="3566160" cy="493776"/>
          </a:xfrm>
        </p:spPr>
        <p:txBody>
          <a:bodyPr rtlCol="0">
            <a:normAutofit/>
          </a:bodyPr>
          <a:lstStyle>
            <a:lvl1pPr marL="0" indent="0">
              <a:buNone/>
              <a:defRPr sz="1800"/>
            </a:lvl1pPr>
            <a:lvl2pPr marL="0" indent="0">
              <a:spcBef>
                <a:spcPts val="1200"/>
              </a:spcBef>
              <a:buNone/>
              <a:defRPr sz="1800"/>
            </a:lvl2pPr>
            <a:lvl3pPr marL="0" indent="0">
              <a:spcBef>
                <a:spcPts val="1200"/>
              </a:spcBef>
              <a:buNone/>
              <a:defRPr sz="1800"/>
            </a:lvl3pPr>
            <a:lvl4pPr marL="0" indent="0">
              <a:spcBef>
                <a:spcPts val="1200"/>
              </a:spcBef>
              <a:buNone/>
              <a:defRPr sz="1800"/>
            </a:lvl4pPr>
            <a:lvl5pPr marL="0" indent="0">
              <a:spcBef>
                <a:spcPts val="1200"/>
              </a:spcBef>
              <a:buNone/>
              <a:defRPr sz="1800"/>
            </a:lvl5pPr>
          </a:lstStyle>
          <a:p>
            <a:pPr lvl="0" rtl="0"/>
            <a:r>
              <a:rPr lang="nl-NL" noProof="0"/>
              <a:t>Klikken om de tekststijl van het model te bewerken</a:t>
            </a:r>
          </a:p>
        </p:txBody>
      </p:sp>
    </p:spTree>
    <p:extLst>
      <p:ext uri="{BB962C8B-B14F-4D97-AF65-F5344CB8AC3E}">
        <p14:creationId xmlns:p14="http://schemas.microsoft.com/office/powerpoint/2010/main" val="20377723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Drie afbeeldingen met bijschrift">
    <p:spTree>
      <p:nvGrpSpPr>
        <p:cNvPr id="1" name=""/>
        <p:cNvGrpSpPr/>
        <p:nvPr/>
      </p:nvGrpSpPr>
      <p:grpSpPr>
        <a:xfrm>
          <a:off x="0" y="0"/>
          <a:ext cx="0" cy="0"/>
          <a:chOff x="0" y="0"/>
          <a:chExt cx="0" cy="0"/>
        </a:xfrm>
      </p:grpSpPr>
      <p:pic>
        <p:nvPicPr>
          <p:cNvPr id="6" name="Afbeelding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55" y="1716"/>
            <a:ext cx="12188952" cy="6856284"/>
          </a:xfrm>
          <a:prstGeom prst="rect">
            <a:avLst/>
          </a:prstGeom>
        </p:spPr>
      </p:pic>
      <p:sp>
        <p:nvSpPr>
          <p:cNvPr id="2" name="Titel 1"/>
          <p:cNvSpPr>
            <a:spLocks noGrp="1"/>
          </p:cNvSpPr>
          <p:nvPr>
            <p:ph type="title"/>
          </p:nvPr>
        </p:nvSpPr>
        <p:spPr>
          <a:xfrm>
            <a:off x="1028580" y="5305424"/>
            <a:ext cx="8104083" cy="579921"/>
          </a:xfrm>
        </p:spPr>
        <p:txBody>
          <a:bodyPr rtlCol="0">
            <a:normAutofit/>
          </a:bodyPr>
          <a:lstStyle>
            <a:lvl1pPr>
              <a:defRPr sz="2400">
                <a:solidFill>
                  <a:schemeClr val="accent1"/>
                </a:solidFill>
              </a:defRPr>
            </a:lvl1pPr>
          </a:lstStyle>
          <a:p>
            <a:pPr rtl="0"/>
            <a:r>
              <a:rPr lang="nl-NL" noProof="0"/>
              <a:t>Klik om stijl te bewerken</a:t>
            </a:r>
            <a:endParaRPr lang="nl-NL" noProof="0" dirty="0"/>
          </a:p>
        </p:txBody>
      </p:sp>
      <p:sp>
        <p:nvSpPr>
          <p:cNvPr id="7" name="Vrije vorm 5"/>
          <p:cNvSpPr>
            <a:spLocks/>
          </p:cNvSpPr>
          <p:nvPr/>
        </p:nvSpPr>
        <p:spPr bwMode="gray">
          <a:xfrm>
            <a:off x="762000" y="933449"/>
            <a:ext cx="5334000" cy="4109465"/>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rtlCol="0" anchor="t" anchorCtr="0" compatLnSpc="1">
            <a:prstTxWarp prst="textNoShape">
              <a:avLst/>
            </a:prstTxWarp>
          </a:bodyPr>
          <a:lstStyle/>
          <a:p>
            <a:pPr rtl="0"/>
            <a:endParaRPr lang="nl-NL" noProof="0" dirty="0"/>
          </a:p>
        </p:txBody>
      </p:sp>
      <p:sp>
        <p:nvSpPr>
          <p:cNvPr id="15" name="Tijdelijke aanduiding voor afbeelding 14" descr="Een lege tijdelijke aanduiding om een afbeelding toe te voegen. Klik op de tijdelijke aanduiding en selecteer de afbeelding die u wilt toevoegen"/>
          <p:cNvSpPr>
            <a:spLocks noGrp="1"/>
          </p:cNvSpPr>
          <p:nvPr>
            <p:ph type="pic" sz="quarter" idx="13"/>
          </p:nvPr>
        </p:nvSpPr>
        <p:spPr>
          <a:xfrm>
            <a:off x="991888" y="1113022"/>
            <a:ext cx="4874224" cy="3750319"/>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365760" rtlCol="0">
            <a:noAutofit/>
          </a:bodyPr>
          <a:lstStyle>
            <a:lvl1pPr marL="0" indent="0" algn="ctr">
              <a:buNone/>
              <a:defRPr/>
            </a:lvl1pPr>
          </a:lstStyle>
          <a:p>
            <a:pPr rtl="0"/>
            <a:r>
              <a:rPr lang="nl-NL" noProof="0"/>
              <a:t>Klik op het pictogram als u een afbeelding wilt toevoegen</a:t>
            </a:r>
            <a:endParaRPr lang="nl-NL" noProof="0" dirty="0"/>
          </a:p>
        </p:txBody>
      </p:sp>
      <p:sp>
        <p:nvSpPr>
          <p:cNvPr id="18" name="Vrije vorm 5"/>
          <p:cNvSpPr>
            <a:spLocks/>
          </p:cNvSpPr>
          <p:nvPr/>
        </p:nvSpPr>
        <p:spPr bwMode="gray">
          <a:xfrm>
            <a:off x="6323873" y="967316"/>
            <a:ext cx="2990942" cy="1934384"/>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rtlCol="0" anchor="t" anchorCtr="0" compatLnSpc="1">
            <a:prstTxWarp prst="textNoShape">
              <a:avLst/>
            </a:prstTxWarp>
          </a:bodyPr>
          <a:lstStyle/>
          <a:p>
            <a:pPr rtl="0"/>
            <a:endParaRPr lang="nl-NL" noProof="0" dirty="0"/>
          </a:p>
        </p:txBody>
      </p:sp>
      <p:sp>
        <p:nvSpPr>
          <p:cNvPr id="19" name="Tijdelijke aanduiding voor afbeelding 18" descr="Een lege tijdelijke aanduiding om een afbeelding toe te voegen. Klik op de tijdelijke aanduiding en selecteer de afbeelding die u wilt toevoegen"/>
          <p:cNvSpPr>
            <a:spLocks noGrp="1"/>
          </p:cNvSpPr>
          <p:nvPr>
            <p:ph type="pic" sz="quarter" idx="15"/>
          </p:nvPr>
        </p:nvSpPr>
        <p:spPr>
          <a:xfrm>
            <a:off x="6506025" y="1109743"/>
            <a:ext cx="2626638" cy="1649530"/>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182880" rtlCol="0">
            <a:noAutofit/>
          </a:bodyPr>
          <a:lstStyle>
            <a:lvl1pPr marL="0" indent="0" algn="ctr">
              <a:buNone/>
              <a:defRPr/>
            </a:lvl1pPr>
          </a:lstStyle>
          <a:p>
            <a:pPr rtl="0"/>
            <a:r>
              <a:rPr lang="nl-NL" noProof="0"/>
              <a:t>Klik op het pictogram als u een afbeelding wilt toevoegen</a:t>
            </a:r>
            <a:endParaRPr lang="nl-NL" noProof="0" dirty="0"/>
          </a:p>
        </p:txBody>
      </p:sp>
      <p:sp>
        <p:nvSpPr>
          <p:cNvPr id="12" name="Vrije vorm 5"/>
          <p:cNvSpPr>
            <a:spLocks/>
          </p:cNvSpPr>
          <p:nvPr/>
        </p:nvSpPr>
        <p:spPr bwMode="gray">
          <a:xfrm>
            <a:off x="6323873" y="3060954"/>
            <a:ext cx="2990942" cy="1934384"/>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rtlCol="0" anchor="t" anchorCtr="0" compatLnSpc="1">
            <a:prstTxWarp prst="textNoShape">
              <a:avLst/>
            </a:prstTxWarp>
          </a:bodyPr>
          <a:lstStyle/>
          <a:p>
            <a:pPr rtl="0"/>
            <a:endParaRPr lang="nl-NL" noProof="0" dirty="0"/>
          </a:p>
        </p:txBody>
      </p:sp>
      <p:sp>
        <p:nvSpPr>
          <p:cNvPr id="13" name="Tijdelijke aanduiding voor afbeelding 12" descr="Een lege tijdelijke aanduiding om een afbeelding toe te voegen. Klik op de tijdelijke aanduiding en selecteer de afbeelding die u wilt toevoegen"/>
          <p:cNvSpPr>
            <a:spLocks noGrp="1"/>
          </p:cNvSpPr>
          <p:nvPr>
            <p:ph type="pic" sz="quarter" idx="16"/>
          </p:nvPr>
        </p:nvSpPr>
        <p:spPr>
          <a:xfrm>
            <a:off x="6506025" y="3203381"/>
            <a:ext cx="2626638" cy="1649530"/>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182880" rtlCol="0">
            <a:noAutofit/>
          </a:bodyPr>
          <a:lstStyle>
            <a:lvl1pPr marL="0" indent="0" algn="ctr">
              <a:buNone/>
              <a:defRPr/>
            </a:lvl1pPr>
          </a:lstStyle>
          <a:p>
            <a:pPr rtl="0"/>
            <a:r>
              <a:rPr lang="nl-NL" noProof="0"/>
              <a:t>Klik op het pictogram als u een afbeelding wilt toevoegen</a:t>
            </a:r>
            <a:endParaRPr lang="nl-NL" noProof="0" dirty="0"/>
          </a:p>
        </p:txBody>
      </p:sp>
      <p:sp>
        <p:nvSpPr>
          <p:cNvPr id="17" name="Tijdelijke aanduiding voor tekst 16"/>
          <p:cNvSpPr>
            <a:spLocks noGrp="1"/>
          </p:cNvSpPr>
          <p:nvPr>
            <p:ph type="body" sz="quarter" idx="14"/>
          </p:nvPr>
        </p:nvSpPr>
        <p:spPr>
          <a:xfrm>
            <a:off x="1028581" y="5919255"/>
            <a:ext cx="8104082" cy="497420"/>
          </a:xfrm>
        </p:spPr>
        <p:txBody>
          <a:bodyPr rtlCol="0">
            <a:normAutofit/>
          </a:bodyPr>
          <a:lstStyle>
            <a:lvl1pPr marL="0" indent="0">
              <a:spcBef>
                <a:spcPts val="0"/>
              </a:spcBef>
              <a:buNone/>
              <a:defRPr sz="1600"/>
            </a:lvl1pPr>
            <a:lvl2pPr marL="0" indent="0">
              <a:spcBef>
                <a:spcPts val="1200"/>
              </a:spcBef>
              <a:buNone/>
              <a:defRPr sz="1800"/>
            </a:lvl2pPr>
            <a:lvl3pPr marL="0" indent="0">
              <a:spcBef>
                <a:spcPts val="1200"/>
              </a:spcBef>
              <a:buNone/>
              <a:defRPr sz="1800"/>
            </a:lvl3pPr>
            <a:lvl4pPr marL="0" indent="0">
              <a:spcBef>
                <a:spcPts val="1200"/>
              </a:spcBef>
              <a:buNone/>
              <a:defRPr sz="1800"/>
            </a:lvl4pPr>
            <a:lvl5pPr marL="0" indent="0">
              <a:spcBef>
                <a:spcPts val="1200"/>
              </a:spcBef>
              <a:buNone/>
              <a:defRPr sz="1800"/>
            </a:lvl5pPr>
          </a:lstStyle>
          <a:p>
            <a:pPr lvl="0" rtl="0"/>
            <a:r>
              <a:rPr lang="nl-NL" noProof="0"/>
              <a:t>Klikken om de tekststijl van het model te bewerken</a:t>
            </a:r>
          </a:p>
        </p:txBody>
      </p:sp>
    </p:spTree>
    <p:extLst>
      <p:ext uri="{BB962C8B-B14F-4D97-AF65-F5344CB8AC3E}">
        <p14:creationId xmlns:p14="http://schemas.microsoft.com/office/powerpoint/2010/main" val="10177923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Vijf afbeeldingen">
    <p:spTree>
      <p:nvGrpSpPr>
        <p:cNvPr id="1" name=""/>
        <p:cNvGrpSpPr/>
        <p:nvPr/>
      </p:nvGrpSpPr>
      <p:grpSpPr>
        <a:xfrm>
          <a:off x="0" y="0"/>
          <a:ext cx="0" cy="0"/>
          <a:chOff x="0" y="0"/>
          <a:chExt cx="0" cy="0"/>
        </a:xfrm>
      </p:grpSpPr>
      <p:pic>
        <p:nvPicPr>
          <p:cNvPr id="7" name="Afbeelding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63" y="283"/>
            <a:ext cx="12188952" cy="6859715"/>
          </a:xfrm>
          <a:prstGeom prst="rect">
            <a:avLst/>
          </a:prstGeom>
        </p:spPr>
      </p:pic>
      <p:sp>
        <p:nvSpPr>
          <p:cNvPr id="2" name="Titel 1"/>
          <p:cNvSpPr>
            <a:spLocks noGrp="1"/>
          </p:cNvSpPr>
          <p:nvPr>
            <p:ph type="title"/>
          </p:nvPr>
        </p:nvSpPr>
        <p:spPr>
          <a:xfrm>
            <a:off x="9677400" y="365126"/>
            <a:ext cx="2133600" cy="1539874"/>
          </a:xfrm>
        </p:spPr>
        <p:txBody>
          <a:bodyPr vert="horz" lIns="91440" tIns="45720" rIns="91440" bIns="45720" rtlCol="0" anchor="b">
            <a:normAutofit/>
          </a:bodyPr>
          <a:lstStyle>
            <a:lvl1pPr>
              <a:defRPr lang="en-US" sz="2400">
                <a:solidFill>
                  <a:schemeClr val="accent1"/>
                </a:solidFill>
              </a:defRPr>
            </a:lvl1pPr>
          </a:lstStyle>
          <a:p>
            <a:pPr lvl="0" rtl="0"/>
            <a:r>
              <a:rPr lang="nl-NL" noProof="0"/>
              <a:t>Klik om stijl te bewerken</a:t>
            </a:r>
            <a:endParaRPr lang="nl-NL" noProof="0" dirty="0"/>
          </a:p>
        </p:txBody>
      </p:sp>
      <p:sp>
        <p:nvSpPr>
          <p:cNvPr id="8" name="Vrije vorm 5"/>
          <p:cNvSpPr>
            <a:spLocks/>
          </p:cNvSpPr>
          <p:nvPr/>
        </p:nvSpPr>
        <p:spPr bwMode="gray">
          <a:xfrm>
            <a:off x="4182533" y="265044"/>
            <a:ext cx="5232399" cy="3020023"/>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rtlCol="0" anchor="t" anchorCtr="0" compatLnSpc="1">
            <a:prstTxWarp prst="textNoShape">
              <a:avLst/>
            </a:prstTxWarp>
          </a:bodyPr>
          <a:lstStyle/>
          <a:p>
            <a:pPr rtl="0"/>
            <a:endParaRPr lang="nl-NL" noProof="0" dirty="0"/>
          </a:p>
        </p:txBody>
      </p:sp>
      <p:sp>
        <p:nvSpPr>
          <p:cNvPr id="9" name="Tijdelijke aanduiding voor afbeelding 8" descr="Een lege tijdelijke aanduiding om een afbeelding toe te voegen. Klik op de tijdelijke aanduiding en selecteer de afbeelding die u wilt toevoegen"/>
          <p:cNvSpPr>
            <a:spLocks noGrp="1"/>
          </p:cNvSpPr>
          <p:nvPr>
            <p:ph type="pic" sz="quarter" idx="13"/>
          </p:nvPr>
        </p:nvSpPr>
        <p:spPr>
          <a:xfrm>
            <a:off x="4424435" y="436315"/>
            <a:ext cx="4748594" cy="2677481"/>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365760" rtlCol="0">
            <a:noAutofit/>
          </a:bodyPr>
          <a:lstStyle>
            <a:lvl1pPr marL="0" indent="0" algn="ctr">
              <a:buNone/>
              <a:defRPr/>
            </a:lvl1pPr>
          </a:lstStyle>
          <a:p>
            <a:pPr rtl="0"/>
            <a:r>
              <a:rPr lang="nl-NL" noProof="0"/>
              <a:t>Klik op het pictogram als u een afbeelding wilt toevoegen</a:t>
            </a:r>
            <a:endParaRPr lang="nl-NL" noProof="0" dirty="0"/>
          </a:p>
        </p:txBody>
      </p:sp>
      <p:sp>
        <p:nvSpPr>
          <p:cNvPr id="10" name="Vrije vorm 5"/>
          <p:cNvSpPr>
            <a:spLocks/>
          </p:cNvSpPr>
          <p:nvPr/>
        </p:nvSpPr>
        <p:spPr bwMode="gray">
          <a:xfrm>
            <a:off x="816188" y="384723"/>
            <a:ext cx="3146212" cy="1894677"/>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rtlCol="0" anchor="t" anchorCtr="0" compatLnSpc="1">
            <a:prstTxWarp prst="textNoShape">
              <a:avLst/>
            </a:prstTxWarp>
          </a:bodyPr>
          <a:lstStyle/>
          <a:p>
            <a:pPr rtl="0"/>
            <a:endParaRPr lang="nl-NL" noProof="0" dirty="0"/>
          </a:p>
        </p:txBody>
      </p:sp>
      <p:sp>
        <p:nvSpPr>
          <p:cNvPr id="11" name="Tijdelijke aanduiding voor afbeelding 10" descr="Een lege tijdelijke aanduiding om een afbeelding toe te voegen. Klik op de tijdelijke aanduiding en selecteer de afbeelding die u wilt toevoegen"/>
          <p:cNvSpPr>
            <a:spLocks noGrp="1"/>
          </p:cNvSpPr>
          <p:nvPr>
            <p:ph type="pic" sz="quarter" idx="15"/>
          </p:nvPr>
        </p:nvSpPr>
        <p:spPr>
          <a:xfrm>
            <a:off x="1013022" y="538232"/>
            <a:ext cx="2752545" cy="1587658"/>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182880" rtlCol="0">
            <a:noAutofit/>
          </a:bodyPr>
          <a:lstStyle>
            <a:lvl1pPr marL="0" indent="0" algn="ctr">
              <a:buNone/>
              <a:defRPr/>
            </a:lvl1pPr>
          </a:lstStyle>
          <a:p>
            <a:pPr rtl="0"/>
            <a:r>
              <a:rPr lang="nl-NL" noProof="0"/>
              <a:t>Klik op het pictogram als u een afbeelding wilt toevoegen</a:t>
            </a:r>
            <a:endParaRPr lang="nl-NL" noProof="0" dirty="0"/>
          </a:p>
        </p:txBody>
      </p:sp>
      <p:sp>
        <p:nvSpPr>
          <p:cNvPr id="12" name="Vrije vorm 5"/>
          <p:cNvSpPr>
            <a:spLocks/>
          </p:cNvSpPr>
          <p:nvPr/>
        </p:nvSpPr>
        <p:spPr bwMode="gray">
          <a:xfrm>
            <a:off x="816188" y="2478361"/>
            <a:ext cx="3146212" cy="1894677"/>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rtlCol="0" anchor="t" anchorCtr="0" compatLnSpc="1">
            <a:prstTxWarp prst="textNoShape">
              <a:avLst/>
            </a:prstTxWarp>
          </a:bodyPr>
          <a:lstStyle/>
          <a:p>
            <a:pPr rtl="0"/>
            <a:endParaRPr lang="nl-NL" noProof="0" dirty="0"/>
          </a:p>
        </p:txBody>
      </p:sp>
      <p:sp>
        <p:nvSpPr>
          <p:cNvPr id="13" name="Tijdelijke aanduiding voor afbeelding 12" descr="Een lege tijdelijke aanduiding om een afbeelding toe te voegen. Klik op de tijdelijke aanduiding en selecteer de afbeelding die u wilt toevoegen"/>
          <p:cNvSpPr>
            <a:spLocks noGrp="1"/>
          </p:cNvSpPr>
          <p:nvPr>
            <p:ph type="pic" sz="quarter" idx="16"/>
          </p:nvPr>
        </p:nvSpPr>
        <p:spPr>
          <a:xfrm>
            <a:off x="1013022" y="2631870"/>
            <a:ext cx="2752545" cy="1587658"/>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182880" rtlCol="0">
            <a:noAutofit/>
          </a:bodyPr>
          <a:lstStyle>
            <a:lvl1pPr marL="0" indent="0" algn="ctr">
              <a:buNone/>
              <a:defRPr/>
            </a:lvl1pPr>
          </a:lstStyle>
          <a:p>
            <a:pPr rtl="0"/>
            <a:r>
              <a:rPr lang="nl-NL" noProof="0"/>
              <a:t>Klik op het pictogram als u een afbeelding wilt toevoegen</a:t>
            </a:r>
            <a:endParaRPr lang="nl-NL" noProof="0" dirty="0"/>
          </a:p>
        </p:txBody>
      </p:sp>
      <p:sp>
        <p:nvSpPr>
          <p:cNvPr id="14" name="Vrije vorm 5"/>
          <p:cNvSpPr>
            <a:spLocks/>
          </p:cNvSpPr>
          <p:nvPr/>
        </p:nvSpPr>
        <p:spPr bwMode="gray">
          <a:xfrm>
            <a:off x="816188" y="4571999"/>
            <a:ext cx="3146212" cy="1894677"/>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rtlCol="0" anchor="t" anchorCtr="0" compatLnSpc="1">
            <a:prstTxWarp prst="textNoShape">
              <a:avLst/>
            </a:prstTxWarp>
          </a:bodyPr>
          <a:lstStyle/>
          <a:p>
            <a:pPr rtl="0"/>
            <a:endParaRPr lang="nl-NL" noProof="0" dirty="0"/>
          </a:p>
        </p:txBody>
      </p:sp>
      <p:sp>
        <p:nvSpPr>
          <p:cNvPr id="15" name="Tijdelijke aanduiding voor afbeelding 14" descr="Een lege tijdelijke aanduiding om een afbeelding toe te voegen. Klik op de tijdelijke aanduiding en selecteer de afbeelding die u wilt toevoegen"/>
          <p:cNvSpPr>
            <a:spLocks noGrp="1"/>
          </p:cNvSpPr>
          <p:nvPr>
            <p:ph type="pic" sz="quarter" idx="17"/>
          </p:nvPr>
        </p:nvSpPr>
        <p:spPr>
          <a:xfrm>
            <a:off x="1013022" y="4725508"/>
            <a:ext cx="2752545" cy="1587658"/>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182880" rtlCol="0">
            <a:noAutofit/>
          </a:bodyPr>
          <a:lstStyle>
            <a:lvl1pPr marL="0" indent="0" algn="ctr">
              <a:buNone/>
              <a:defRPr/>
            </a:lvl1pPr>
          </a:lstStyle>
          <a:p>
            <a:pPr rtl="0"/>
            <a:r>
              <a:rPr lang="nl-NL" noProof="0"/>
              <a:t>Klik op het pictogram als u een afbeelding wilt toevoegen</a:t>
            </a:r>
            <a:endParaRPr lang="nl-NL" noProof="0" dirty="0"/>
          </a:p>
        </p:txBody>
      </p:sp>
      <p:sp>
        <p:nvSpPr>
          <p:cNvPr id="20" name="Vrije vorm 5"/>
          <p:cNvSpPr>
            <a:spLocks/>
          </p:cNvSpPr>
          <p:nvPr/>
        </p:nvSpPr>
        <p:spPr bwMode="gray">
          <a:xfrm>
            <a:off x="4182533" y="3448511"/>
            <a:ext cx="5232399" cy="3020023"/>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rtlCol="0" anchor="t" anchorCtr="0" compatLnSpc="1">
            <a:prstTxWarp prst="textNoShape">
              <a:avLst/>
            </a:prstTxWarp>
          </a:bodyPr>
          <a:lstStyle/>
          <a:p>
            <a:pPr rtl="0"/>
            <a:endParaRPr lang="nl-NL" noProof="0" dirty="0"/>
          </a:p>
        </p:txBody>
      </p:sp>
      <p:sp>
        <p:nvSpPr>
          <p:cNvPr id="21" name="Tijdelijke aanduiding voor afbeelding 20" descr="Een lege tijdelijke aanduiding om een afbeelding toe te voegen. Klik op de tijdelijke aanduiding en selecteer de afbeelding die u wilt toevoegen"/>
          <p:cNvSpPr>
            <a:spLocks noGrp="1"/>
          </p:cNvSpPr>
          <p:nvPr>
            <p:ph type="pic" sz="quarter" idx="18"/>
          </p:nvPr>
        </p:nvSpPr>
        <p:spPr>
          <a:xfrm>
            <a:off x="4424435" y="3619782"/>
            <a:ext cx="4748594" cy="2677481"/>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365760" rtlCol="0">
            <a:noAutofit/>
          </a:bodyPr>
          <a:lstStyle>
            <a:lvl1pPr marL="0" indent="0" algn="ctr">
              <a:buNone/>
              <a:defRPr/>
            </a:lvl1pPr>
          </a:lstStyle>
          <a:p>
            <a:pPr rtl="0"/>
            <a:r>
              <a:rPr lang="nl-NL" noProof="0"/>
              <a:t>Klik op het pictogram als u een afbeelding wilt toevoegen</a:t>
            </a:r>
            <a:endParaRPr lang="nl-NL" noProof="0" dirty="0"/>
          </a:p>
        </p:txBody>
      </p:sp>
    </p:spTree>
    <p:extLst>
      <p:ext uri="{BB962C8B-B14F-4D97-AF65-F5344CB8AC3E}">
        <p14:creationId xmlns:p14="http://schemas.microsoft.com/office/powerpoint/2010/main" val="8646726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rtlCol="0"/>
          <a:lstStyle/>
          <a:p>
            <a:pPr rtl="0"/>
            <a:r>
              <a:rPr lang="nl-NL" noProof="0"/>
              <a:t>Klik om stijl te bewerken</a:t>
            </a:r>
            <a:endParaRPr lang="nl-NL" noProof="0" dirty="0"/>
          </a:p>
        </p:txBody>
      </p:sp>
      <p:sp>
        <p:nvSpPr>
          <p:cNvPr id="3" name="Tijdelijke aanduiding voor verticale tekst 2"/>
          <p:cNvSpPr>
            <a:spLocks noGrp="1"/>
          </p:cNvSpPr>
          <p:nvPr>
            <p:ph type="body" orient="vert" idx="1"/>
          </p:nvPr>
        </p:nvSpPr>
        <p:spPr/>
        <p:txBody>
          <a:bodyPr vert="eaVert" rtlCol="0"/>
          <a:lstStyle/>
          <a:p>
            <a:pPr lvl="0" rtl="0"/>
            <a:r>
              <a:rPr lang="nl-NL" noProof="0"/>
              <a:t>Klikken om de tekststijl van het model te bewerken</a:t>
            </a:r>
          </a:p>
          <a:p>
            <a:pPr lvl="1" rtl="0"/>
            <a:r>
              <a:rPr lang="nl-NL" noProof="0"/>
              <a:t>Tweede niveau</a:t>
            </a:r>
          </a:p>
          <a:p>
            <a:pPr lvl="2" rtl="0"/>
            <a:r>
              <a:rPr lang="nl-NL" noProof="0"/>
              <a:t>Derde niveau</a:t>
            </a:r>
          </a:p>
          <a:p>
            <a:pPr lvl="3" rtl="0"/>
            <a:r>
              <a:rPr lang="nl-NL" noProof="0"/>
              <a:t>Vierde niveau</a:t>
            </a:r>
          </a:p>
          <a:p>
            <a:pPr lvl="4" rtl="0"/>
            <a:r>
              <a:rPr lang="nl-NL" noProof="0"/>
              <a:t>Vijfde niveau</a:t>
            </a:r>
            <a:endParaRPr lang="nl-NL" noProof="0" dirty="0"/>
          </a:p>
        </p:txBody>
      </p:sp>
      <p:sp>
        <p:nvSpPr>
          <p:cNvPr id="5" name="Tijdelijke aanduiding voor voettekst 4"/>
          <p:cNvSpPr>
            <a:spLocks noGrp="1"/>
          </p:cNvSpPr>
          <p:nvPr>
            <p:ph type="ftr" sz="quarter" idx="11"/>
          </p:nvPr>
        </p:nvSpPr>
        <p:spPr/>
        <p:txBody>
          <a:bodyPr rtlCol="0"/>
          <a:lstStyle/>
          <a:p>
            <a:pPr rtl="0"/>
            <a:r>
              <a:rPr lang="nl-NL" noProof="0" dirty="0"/>
              <a:t>Een voettekst toevoegen</a:t>
            </a:r>
          </a:p>
        </p:txBody>
      </p:sp>
      <p:sp>
        <p:nvSpPr>
          <p:cNvPr id="4" name="Tijdelijke aanduiding voor datum 3"/>
          <p:cNvSpPr>
            <a:spLocks noGrp="1"/>
          </p:cNvSpPr>
          <p:nvPr>
            <p:ph type="dt" sz="half" idx="10"/>
          </p:nvPr>
        </p:nvSpPr>
        <p:spPr/>
        <p:txBody>
          <a:bodyPr rtlCol="0"/>
          <a:lstStyle/>
          <a:p>
            <a:pPr rtl="0"/>
            <a:fld id="{692FC5D0-A9B6-4A9A-B84B-4C35602B92DC}" type="datetime1">
              <a:rPr lang="nl-NL" noProof="0" smtClean="0"/>
              <a:t>9-10-2019</a:t>
            </a:fld>
            <a:endParaRPr lang="nl-NL" noProof="0" dirty="0"/>
          </a:p>
        </p:txBody>
      </p:sp>
      <p:sp>
        <p:nvSpPr>
          <p:cNvPr id="6" name="Tijdelijke aanduiding voor dianummer 5"/>
          <p:cNvSpPr>
            <a:spLocks noGrp="1"/>
          </p:cNvSpPr>
          <p:nvPr>
            <p:ph type="sldNum" sz="quarter" idx="12"/>
          </p:nvPr>
        </p:nvSpPr>
        <p:spPr/>
        <p:txBody>
          <a:bodyPr rtlCol="0"/>
          <a:lstStyle/>
          <a:p>
            <a:pPr rtl="0"/>
            <a:fld id="{289D71E3-7D81-4C24-B9D8-6B108755C64C}" type="slidenum">
              <a:rPr lang="nl-NL" noProof="0" smtClean="0"/>
              <a:t>‹nr.›</a:t>
            </a:fld>
            <a:endParaRPr lang="nl-NL" noProof="0" dirty="0"/>
          </a:p>
        </p:txBody>
      </p:sp>
    </p:spTree>
    <p:extLst>
      <p:ext uri="{BB962C8B-B14F-4D97-AF65-F5344CB8AC3E}">
        <p14:creationId xmlns:p14="http://schemas.microsoft.com/office/powerpoint/2010/main" val="14432610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839200" y="365125"/>
            <a:ext cx="1828799" cy="4940300"/>
          </a:xfrm>
        </p:spPr>
        <p:txBody>
          <a:bodyPr vert="eaVert" rtlCol="0"/>
          <a:lstStyle/>
          <a:p>
            <a:pPr rtl="0"/>
            <a:r>
              <a:rPr lang="nl-NL" noProof="0"/>
              <a:t>Klik om stijl te bewerken</a:t>
            </a:r>
            <a:endParaRPr lang="nl-NL" noProof="0" dirty="0"/>
          </a:p>
        </p:txBody>
      </p:sp>
      <p:sp>
        <p:nvSpPr>
          <p:cNvPr id="3" name="Tijdelijke aanduiding voor verticale tekst 2"/>
          <p:cNvSpPr>
            <a:spLocks noGrp="1"/>
          </p:cNvSpPr>
          <p:nvPr>
            <p:ph type="body" orient="vert" idx="1"/>
          </p:nvPr>
        </p:nvSpPr>
        <p:spPr>
          <a:xfrm>
            <a:off x="1524000" y="365125"/>
            <a:ext cx="6858000" cy="4940300"/>
          </a:xfrm>
        </p:spPr>
        <p:txBody>
          <a:bodyPr vert="eaVert" rtlCol="0"/>
          <a:lstStyle/>
          <a:p>
            <a:pPr lvl="0" rtl="0"/>
            <a:r>
              <a:rPr lang="nl-NL" noProof="0"/>
              <a:t>Klikken om de tekststijl van het model te bewerken</a:t>
            </a:r>
          </a:p>
          <a:p>
            <a:pPr lvl="1" rtl="0"/>
            <a:r>
              <a:rPr lang="nl-NL" noProof="0"/>
              <a:t>Tweede niveau</a:t>
            </a:r>
          </a:p>
          <a:p>
            <a:pPr lvl="2" rtl="0"/>
            <a:r>
              <a:rPr lang="nl-NL" noProof="0"/>
              <a:t>Derde niveau</a:t>
            </a:r>
          </a:p>
          <a:p>
            <a:pPr lvl="3" rtl="0"/>
            <a:r>
              <a:rPr lang="nl-NL" noProof="0"/>
              <a:t>Vierde niveau</a:t>
            </a:r>
          </a:p>
          <a:p>
            <a:pPr lvl="4" rtl="0"/>
            <a:r>
              <a:rPr lang="nl-NL" noProof="0"/>
              <a:t>Vijfde niveau</a:t>
            </a:r>
            <a:endParaRPr lang="nl-NL" noProof="0" dirty="0"/>
          </a:p>
        </p:txBody>
      </p:sp>
      <p:sp>
        <p:nvSpPr>
          <p:cNvPr id="5" name="Tijdelijke aanduiding voor voettekst 4"/>
          <p:cNvSpPr>
            <a:spLocks noGrp="1"/>
          </p:cNvSpPr>
          <p:nvPr>
            <p:ph type="ftr" sz="quarter" idx="11"/>
          </p:nvPr>
        </p:nvSpPr>
        <p:spPr/>
        <p:txBody>
          <a:bodyPr rtlCol="0"/>
          <a:lstStyle/>
          <a:p>
            <a:pPr rtl="0"/>
            <a:r>
              <a:rPr lang="nl-NL" noProof="0" dirty="0"/>
              <a:t>Een voettekst toevoegen</a:t>
            </a:r>
          </a:p>
        </p:txBody>
      </p:sp>
      <p:sp>
        <p:nvSpPr>
          <p:cNvPr id="4" name="Tijdelijke aanduiding voor datum 3"/>
          <p:cNvSpPr>
            <a:spLocks noGrp="1"/>
          </p:cNvSpPr>
          <p:nvPr>
            <p:ph type="dt" sz="half" idx="10"/>
          </p:nvPr>
        </p:nvSpPr>
        <p:spPr/>
        <p:txBody>
          <a:bodyPr rtlCol="0"/>
          <a:lstStyle/>
          <a:p>
            <a:pPr rtl="0"/>
            <a:fld id="{E4060A10-9BDB-4A39-8F8E-B3B916D051BD}" type="datetime1">
              <a:rPr lang="nl-NL" noProof="0" smtClean="0"/>
              <a:t>9-10-2019</a:t>
            </a:fld>
            <a:endParaRPr lang="nl-NL" noProof="0" dirty="0"/>
          </a:p>
        </p:txBody>
      </p:sp>
      <p:sp>
        <p:nvSpPr>
          <p:cNvPr id="6" name="Tijdelijke aanduiding voor dianummer 5"/>
          <p:cNvSpPr>
            <a:spLocks noGrp="1"/>
          </p:cNvSpPr>
          <p:nvPr>
            <p:ph type="sldNum" sz="quarter" idx="12"/>
          </p:nvPr>
        </p:nvSpPr>
        <p:spPr/>
        <p:txBody>
          <a:bodyPr rtlCol="0"/>
          <a:lstStyle/>
          <a:p>
            <a:pPr rtl="0"/>
            <a:fld id="{289D71E3-7D81-4C24-B9D8-6B108755C64C}" type="slidenum">
              <a:rPr lang="nl-NL" noProof="0" smtClean="0"/>
              <a:t>‹nr.›</a:t>
            </a:fld>
            <a:endParaRPr lang="nl-NL" noProof="0" dirty="0"/>
          </a:p>
        </p:txBody>
      </p:sp>
    </p:spTree>
    <p:extLst>
      <p:ext uri="{BB962C8B-B14F-4D97-AF65-F5344CB8AC3E}">
        <p14:creationId xmlns:p14="http://schemas.microsoft.com/office/powerpoint/2010/main" val="39262447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inhoud">
    <p:spTree>
      <p:nvGrpSpPr>
        <p:cNvPr id="1" name=""/>
        <p:cNvGrpSpPr/>
        <p:nvPr/>
      </p:nvGrpSpPr>
      <p:grpSpPr>
        <a:xfrm>
          <a:off x="0" y="0"/>
          <a:ext cx="0" cy="0"/>
          <a:chOff x="0" y="0"/>
          <a:chExt cx="0" cy="0"/>
        </a:xfrm>
      </p:grpSpPr>
      <p:sp>
        <p:nvSpPr>
          <p:cNvPr id="2" name="Titel 1"/>
          <p:cNvSpPr>
            <a:spLocks noGrp="1"/>
          </p:cNvSpPr>
          <p:nvPr>
            <p:ph type="title"/>
          </p:nvPr>
        </p:nvSpPr>
        <p:spPr/>
        <p:txBody>
          <a:bodyPr rtlCol="0"/>
          <a:lstStyle/>
          <a:p>
            <a:pPr rtl="0"/>
            <a:r>
              <a:rPr lang="nl-NL" noProof="0"/>
              <a:t>Klik om stijl te bewerken</a:t>
            </a:r>
            <a:endParaRPr lang="nl-NL" noProof="0" dirty="0"/>
          </a:p>
        </p:txBody>
      </p:sp>
      <p:sp>
        <p:nvSpPr>
          <p:cNvPr id="3" name="Tijdelijke aanduiding voor inhoud 2"/>
          <p:cNvSpPr>
            <a:spLocks noGrp="1"/>
          </p:cNvSpPr>
          <p:nvPr>
            <p:ph idx="1"/>
          </p:nvPr>
        </p:nvSpPr>
        <p:spPr/>
        <p:txBody>
          <a:bodyPr rtlCol="0"/>
          <a:lstStyle/>
          <a:p>
            <a:pPr lvl="0" rtl="0"/>
            <a:r>
              <a:rPr lang="nl-NL" noProof="0"/>
              <a:t>Klikken om de tekststijl van het model te bewerken</a:t>
            </a:r>
          </a:p>
          <a:p>
            <a:pPr lvl="1" rtl="0"/>
            <a:r>
              <a:rPr lang="nl-NL" noProof="0"/>
              <a:t>Tweede niveau</a:t>
            </a:r>
          </a:p>
          <a:p>
            <a:pPr lvl="2" rtl="0"/>
            <a:r>
              <a:rPr lang="nl-NL" noProof="0"/>
              <a:t>Derde niveau</a:t>
            </a:r>
          </a:p>
          <a:p>
            <a:pPr lvl="3" rtl="0"/>
            <a:r>
              <a:rPr lang="nl-NL" noProof="0"/>
              <a:t>Vierde niveau</a:t>
            </a:r>
          </a:p>
          <a:p>
            <a:pPr lvl="4" rtl="0"/>
            <a:r>
              <a:rPr lang="nl-NL" noProof="0"/>
              <a:t>Vijfde niveau</a:t>
            </a:r>
            <a:endParaRPr lang="nl-NL" noProof="0" dirty="0"/>
          </a:p>
        </p:txBody>
      </p:sp>
      <p:sp>
        <p:nvSpPr>
          <p:cNvPr id="5" name="Tijdelijke aanduiding voor voettekst 4"/>
          <p:cNvSpPr>
            <a:spLocks noGrp="1"/>
          </p:cNvSpPr>
          <p:nvPr>
            <p:ph type="ftr" sz="quarter" idx="11"/>
          </p:nvPr>
        </p:nvSpPr>
        <p:spPr/>
        <p:txBody>
          <a:bodyPr rtlCol="0"/>
          <a:lstStyle/>
          <a:p>
            <a:pPr rtl="0"/>
            <a:r>
              <a:rPr lang="nl-NL" noProof="0" dirty="0"/>
              <a:t>Een voettekst toevoegen</a:t>
            </a:r>
          </a:p>
        </p:txBody>
      </p:sp>
      <p:sp>
        <p:nvSpPr>
          <p:cNvPr id="4" name="Tijdelijke aanduiding voor datum 3"/>
          <p:cNvSpPr>
            <a:spLocks noGrp="1"/>
          </p:cNvSpPr>
          <p:nvPr>
            <p:ph type="dt" sz="half" idx="10"/>
          </p:nvPr>
        </p:nvSpPr>
        <p:spPr/>
        <p:txBody>
          <a:bodyPr rtlCol="0"/>
          <a:lstStyle/>
          <a:p>
            <a:pPr rtl="0"/>
            <a:fld id="{97D8B4BC-A3B7-45E8-B1A9-F67A59EFAC59}" type="datetime1">
              <a:rPr lang="nl-NL" noProof="0" smtClean="0"/>
              <a:t>9-10-2019</a:t>
            </a:fld>
            <a:endParaRPr lang="nl-NL" noProof="0" dirty="0"/>
          </a:p>
        </p:txBody>
      </p:sp>
      <p:sp>
        <p:nvSpPr>
          <p:cNvPr id="6" name="Tijdelijke aanduiding voor dianummer 5"/>
          <p:cNvSpPr>
            <a:spLocks noGrp="1"/>
          </p:cNvSpPr>
          <p:nvPr>
            <p:ph type="sldNum" sz="quarter" idx="12"/>
          </p:nvPr>
        </p:nvSpPr>
        <p:spPr/>
        <p:txBody>
          <a:bodyPr rtlCol="0"/>
          <a:lstStyle/>
          <a:p>
            <a:pPr rtl="0"/>
            <a:fld id="{289D71E3-7D81-4C24-B9D8-6B108755C64C}" type="slidenum">
              <a:rPr lang="nl-NL" noProof="0" smtClean="0"/>
              <a:t>‹nr.›</a:t>
            </a:fld>
            <a:endParaRPr lang="nl-NL" noProof="0" dirty="0"/>
          </a:p>
        </p:txBody>
      </p:sp>
    </p:spTree>
    <p:extLst>
      <p:ext uri="{BB962C8B-B14F-4D97-AF65-F5344CB8AC3E}">
        <p14:creationId xmlns:p14="http://schemas.microsoft.com/office/powerpoint/2010/main" val="10357397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spTree>
      <p:nvGrpSpPr>
        <p:cNvPr id="1" name=""/>
        <p:cNvGrpSpPr/>
        <p:nvPr/>
      </p:nvGrpSpPr>
      <p:grpSpPr>
        <a:xfrm>
          <a:off x="0" y="0"/>
          <a:ext cx="0" cy="0"/>
          <a:chOff x="0" y="0"/>
          <a:chExt cx="0" cy="0"/>
        </a:xfrm>
      </p:grpSpPr>
      <p:pic>
        <p:nvPicPr>
          <p:cNvPr id="7" name="Afbeelding 6"/>
          <p:cNvPicPr>
            <a:picLocks noChangeAspect="1"/>
          </p:cNvPicPr>
          <p:nvPr/>
        </p:nvPicPr>
        <p:blipFill rotWithShape="1">
          <a:blip r:embed="rId2" cstate="print">
            <a:extLst>
              <a:ext uri="{28A0092B-C50C-407E-A947-70E740481C1C}">
                <a14:useLocalDpi xmlns:a14="http://schemas.microsoft.com/office/drawing/2010/main" val="0"/>
              </a:ext>
            </a:extLst>
          </a:blip>
          <a:srcRect l="434" t="422"/>
          <a:stretch/>
        </p:blipFill>
        <p:spPr>
          <a:xfrm>
            <a:off x="0" y="0"/>
            <a:ext cx="12188952" cy="6857176"/>
          </a:xfrm>
          <a:prstGeom prst="rect">
            <a:avLst/>
          </a:prstGeom>
        </p:spPr>
      </p:pic>
      <p:sp>
        <p:nvSpPr>
          <p:cNvPr id="2" name="Titel 1"/>
          <p:cNvSpPr>
            <a:spLocks noGrp="1"/>
          </p:cNvSpPr>
          <p:nvPr>
            <p:ph type="title"/>
          </p:nvPr>
        </p:nvSpPr>
        <p:spPr>
          <a:xfrm>
            <a:off x="3352800" y="533400"/>
            <a:ext cx="7315200" cy="1828800"/>
          </a:xfrm>
        </p:spPr>
        <p:txBody>
          <a:bodyPr rtlCol="0" anchor="b">
            <a:normAutofit/>
          </a:bodyPr>
          <a:lstStyle>
            <a:lvl1pPr>
              <a:defRPr sz="4400"/>
            </a:lvl1pPr>
          </a:lstStyle>
          <a:p>
            <a:pPr rtl="0"/>
            <a:r>
              <a:rPr lang="nl-NL" noProof="0"/>
              <a:t>Klik om stijl te bewerken</a:t>
            </a:r>
            <a:endParaRPr lang="nl-NL" noProof="0" dirty="0"/>
          </a:p>
        </p:txBody>
      </p:sp>
      <p:sp>
        <p:nvSpPr>
          <p:cNvPr id="3" name="Tijdelijke aanduiding voor tekst 2"/>
          <p:cNvSpPr>
            <a:spLocks noGrp="1"/>
          </p:cNvSpPr>
          <p:nvPr>
            <p:ph type="body" idx="1"/>
          </p:nvPr>
        </p:nvSpPr>
        <p:spPr>
          <a:xfrm>
            <a:off x="3352800" y="2438400"/>
            <a:ext cx="5486400" cy="914400"/>
          </a:xfrm>
        </p:spPr>
        <p:txBody>
          <a:bodyPr rtlCol="0">
            <a:normAutofit/>
          </a:bodyPr>
          <a:lstStyle>
            <a:lvl1pPr marL="0" indent="0">
              <a:spcBef>
                <a:spcPts val="1200"/>
              </a:spcBef>
              <a:buNone/>
              <a:defRPr sz="2400">
                <a:solidFill>
                  <a:schemeClr val="tx1"/>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nl-NL" noProof="0"/>
              <a:t>Klikken om de tekststijl van het model te bewerken</a:t>
            </a:r>
          </a:p>
        </p:txBody>
      </p:sp>
    </p:spTree>
    <p:extLst>
      <p:ext uri="{BB962C8B-B14F-4D97-AF65-F5344CB8AC3E}">
        <p14:creationId xmlns:p14="http://schemas.microsoft.com/office/powerpoint/2010/main" val="22795087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rtlCol="0"/>
          <a:lstStyle/>
          <a:p>
            <a:pPr rtl="0"/>
            <a:r>
              <a:rPr lang="nl-NL" noProof="0"/>
              <a:t>Klik om stijl te bewerken</a:t>
            </a:r>
            <a:endParaRPr lang="nl-NL" noProof="0" dirty="0"/>
          </a:p>
        </p:txBody>
      </p:sp>
      <p:sp>
        <p:nvSpPr>
          <p:cNvPr id="3" name="Tijdelijke aanduiding voor inhoud 2"/>
          <p:cNvSpPr>
            <a:spLocks noGrp="1"/>
          </p:cNvSpPr>
          <p:nvPr>
            <p:ph sz="half" idx="1"/>
          </p:nvPr>
        </p:nvSpPr>
        <p:spPr>
          <a:xfrm>
            <a:off x="1524000" y="1825625"/>
            <a:ext cx="4389120" cy="3474720"/>
          </a:xfrm>
        </p:spPr>
        <p:txBody>
          <a:bodyPr rtlCol="0"/>
          <a:lstStyle/>
          <a:p>
            <a:pPr lvl="0" rtl="0"/>
            <a:r>
              <a:rPr lang="nl-NL" noProof="0"/>
              <a:t>Klikken om de tekststijl van het model te bewerken</a:t>
            </a:r>
          </a:p>
          <a:p>
            <a:pPr lvl="1" rtl="0"/>
            <a:r>
              <a:rPr lang="nl-NL" noProof="0"/>
              <a:t>Tweede niveau</a:t>
            </a:r>
          </a:p>
          <a:p>
            <a:pPr lvl="2" rtl="0"/>
            <a:r>
              <a:rPr lang="nl-NL" noProof="0"/>
              <a:t>Derde niveau</a:t>
            </a:r>
          </a:p>
          <a:p>
            <a:pPr lvl="3" rtl="0"/>
            <a:r>
              <a:rPr lang="nl-NL" noProof="0"/>
              <a:t>Vierde niveau</a:t>
            </a:r>
          </a:p>
          <a:p>
            <a:pPr lvl="4" rtl="0"/>
            <a:r>
              <a:rPr lang="nl-NL" noProof="0"/>
              <a:t>Vijfde niveau</a:t>
            </a:r>
            <a:endParaRPr lang="nl-NL" noProof="0" dirty="0"/>
          </a:p>
        </p:txBody>
      </p:sp>
      <p:sp>
        <p:nvSpPr>
          <p:cNvPr id="4" name="Tijdelijke aanduiding voor inhoud 3"/>
          <p:cNvSpPr>
            <a:spLocks noGrp="1"/>
          </p:cNvSpPr>
          <p:nvPr>
            <p:ph sz="half" idx="2"/>
          </p:nvPr>
        </p:nvSpPr>
        <p:spPr>
          <a:xfrm>
            <a:off x="6278880" y="1825625"/>
            <a:ext cx="4389120" cy="3474720"/>
          </a:xfrm>
        </p:spPr>
        <p:txBody>
          <a:bodyPr rtlCol="0"/>
          <a:lstStyle/>
          <a:p>
            <a:pPr lvl="0" rtl="0"/>
            <a:r>
              <a:rPr lang="nl-NL" noProof="0"/>
              <a:t>Klikken om de tekststijl van het model te bewerken</a:t>
            </a:r>
          </a:p>
          <a:p>
            <a:pPr lvl="1" rtl="0"/>
            <a:r>
              <a:rPr lang="nl-NL" noProof="0"/>
              <a:t>Tweede niveau</a:t>
            </a:r>
          </a:p>
          <a:p>
            <a:pPr lvl="2" rtl="0"/>
            <a:r>
              <a:rPr lang="nl-NL" noProof="0"/>
              <a:t>Derde niveau</a:t>
            </a:r>
          </a:p>
          <a:p>
            <a:pPr lvl="3" rtl="0"/>
            <a:r>
              <a:rPr lang="nl-NL" noProof="0"/>
              <a:t>Vierde niveau</a:t>
            </a:r>
          </a:p>
          <a:p>
            <a:pPr lvl="4" rtl="0"/>
            <a:r>
              <a:rPr lang="nl-NL" noProof="0"/>
              <a:t>Vijfde niveau</a:t>
            </a:r>
            <a:endParaRPr lang="nl-NL" noProof="0" dirty="0"/>
          </a:p>
        </p:txBody>
      </p:sp>
      <p:sp>
        <p:nvSpPr>
          <p:cNvPr id="6" name="Tijdelijke aanduiding voor voettekst 5"/>
          <p:cNvSpPr>
            <a:spLocks noGrp="1"/>
          </p:cNvSpPr>
          <p:nvPr>
            <p:ph type="ftr" sz="quarter" idx="11"/>
          </p:nvPr>
        </p:nvSpPr>
        <p:spPr/>
        <p:txBody>
          <a:bodyPr rtlCol="0"/>
          <a:lstStyle/>
          <a:p>
            <a:pPr rtl="0"/>
            <a:r>
              <a:rPr lang="nl-NL" noProof="0" dirty="0"/>
              <a:t>Een voettekst toevoegen</a:t>
            </a:r>
          </a:p>
        </p:txBody>
      </p:sp>
      <p:sp>
        <p:nvSpPr>
          <p:cNvPr id="5" name="Tijdelijke aanduiding voor datum 4"/>
          <p:cNvSpPr>
            <a:spLocks noGrp="1"/>
          </p:cNvSpPr>
          <p:nvPr>
            <p:ph type="dt" sz="half" idx="10"/>
          </p:nvPr>
        </p:nvSpPr>
        <p:spPr/>
        <p:txBody>
          <a:bodyPr rtlCol="0"/>
          <a:lstStyle/>
          <a:p>
            <a:pPr rtl="0"/>
            <a:fld id="{F5BFE02D-3BAB-4EB8-88B9-2E39B88ABF34}" type="datetime1">
              <a:rPr lang="nl-NL" noProof="0" smtClean="0"/>
              <a:t>9-10-2019</a:t>
            </a:fld>
            <a:endParaRPr lang="nl-NL" noProof="0" dirty="0"/>
          </a:p>
        </p:txBody>
      </p:sp>
      <p:sp>
        <p:nvSpPr>
          <p:cNvPr id="7" name="Tijdelijke aanduiding voor dianummer 6"/>
          <p:cNvSpPr>
            <a:spLocks noGrp="1"/>
          </p:cNvSpPr>
          <p:nvPr>
            <p:ph type="sldNum" sz="quarter" idx="12"/>
          </p:nvPr>
        </p:nvSpPr>
        <p:spPr/>
        <p:txBody>
          <a:bodyPr rtlCol="0"/>
          <a:lstStyle/>
          <a:p>
            <a:pPr rtl="0"/>
            <a:fld id="{289D71E3-7D81-4C24-B9D8-6B108755C64C}" type="slidenum">
              <a:rPr lang="nl-NL" noProof="0" smtClean="0"/>
              <a:t>‹nr.›</a:t>
            </a:fld>
            <a:endParaRPr lang="nl-NL" noProof="0" dirty="0"/>
          </a:p>
        </p:txBody>
      </p:sp>
    </p:spTree>
    <p:extLst>
      <p:ext uri="{BB962C8B-B14F-4D97-AF65-F5344CB8AC3E}">
        <p14:creationId xmlns:p14="http://schemas.microsoft.com/office/powerpoint/2010/main" val="16253026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rtlCol="0"/>
          <a:lstStyle/>
          <a:p>
            <a:pPr rtl="0"/>
            <a:r>
              <a:rPr lang="nl-NL" noProof="0"/>
              <a:t>Klik om stijl te bewerken</a:t>
            </a:r>
            <a:endParaRPr lang="nl-NL" noProof="0" dirty="0"/>
          </a:p>
        </p:txBody>
      </p:sp>
      <p:sp>
        <p:nvSpPr>
          <p:cNvPr id="3" name="Tijdelijke aanduiding voor tekst 2"/>
          <p:cNvSpPr>
            <a:spLocks noGrp="1"/>
          </p:cNvSpPr>
          <p:nvPr>
            <p:ph type="body" idx="1"/>
          </p:nvPr>
        </p:nvSpPr>
        <p:spPr>
          <a:xfrm>
            <a:off x="1524000" y="1828799"/>
            <a:ext cx="4389120" cy="795867"/>
          </a:xfrm>
        </p:spPr>
        <p:txBody>
          <a:bodyPr rtlCol="0" anchor="ctr">
            <a:normAutofit/>
          </a:bodyPr>
          <a:lstStyle>
            <a:lvl1pPr marL="0" indent="0">
              <a:spcBef>
                <a:spcPts val="0"/>
              </a:spcBef>
              <a:buNone/>
              <a:defRPr sz="2400" b="0">
                <a:solidFill>
                  <a:schemeClr val="accent4">
                    <a:lumMod val="7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nl-NL" noProof="0"/>
              <a:t>Klikken om de tekststijl van het model te bewerken</a:t>
            </a:r>
          </a:p>
        </p:txBody>
      </p:sp>
      <p:sp>
        <p:nvSpPr>
          <p:cNvPr id="4" name="Tijdelijke aanduiding voor inhoud 3"/>
          <p:cNvSpPr>
            <a:spLocks noGrp="1"/>
          </p:cNvSpPr>
          <p:nvPr>
            <p:ph sz="half" idx="2"/>
          </p:nvPr>
        </p:nvSpPr>
        <p:spPr>
          <a:xfrm>
            <a:off x="1524000" y="2624666"/>
            <a:ext cx="4389120" cy="2675467"/>
          </a:xfrm>
        </p:spPr>
        <p:txBody>
          <a:bodyPr rtlCol="0"/>
          <a:lstStyle/>
          <a:p>
            <a:pPr lvl="0" rtl="0"/>
            <a:r>
              <a:rPr lang="nl-NL" noProof="0"/>
              <a:t>Klikken om de tekststijl van het model te bewerken</a:t>
            </a:r>
          </a:p>
          <a:p>
            <a:pPr lvl="1" rtl="0"/>
            <a:r>
              <a:rPr lang="nl-NL" noProof="0"/>
              <a:t>Tweede niveau</a:t>
            </a:r>
          </a:p>
          <a:p>
            <a:pPr lvl="2" rtl="0"/>
            <a:r>
              <a:rPr lang="nl-NL" noProof="0"/>
              <a:t>Derde niveau</a:t>
            </a:r>
          </a:p>
          <a:p>
            <a:pPr lvl="3" rtl="0"/>
            <a:r>
              <a:rPr lang="nl-NL" noProof="0"/>
              <a:t>Vierde niveau</a:t>
            </a:r>
          </a:p>
          <a:p>
            <a:pPr lvl="4" rtl="0"/>
            <a:r>
              <a:rPr lang="nl-NL" noProof="0"/>
              <a:t>Vijfde niveau</a:t>
            </a:r>
            <a:endParaRPr lang="nl-NL" noProof="0" dirty="0"/>
          </a:p>
        </p:txBody>
      </p:sp>
      <p:sp>
        <p:nvSpPr>
          <p:cNvPr id="5" name="Tijdelijke aanduiding voor tekst 4"/>
          <p:cNvSpPr>
            <a:spLocks noGrp="1"/>
          </p:cNvSpPr>
          <p:nvPr>
            <p:ph type="body" sz="quarter" idx="3"/>
          </p:nvPr>
        </p:nvSpPr>
        <p:spPr>
          <a:xfrm>
            <a:off x="6278880" y="1828799"/>
            <a:ext cx="4389120" cy="795867"/>
          </a:xfrm>
        </p:spPr>
        <p:txBody>
          <a:bodyPr rtlCol="0" anchor="ctr">
            <a:normAutofit/>
          </a:bodyPr>
          <a:lstStyle>
            <a:lvl1pPr marL="0" indent="0">
              <a:spcBef>
                <a:spcPts val="0"/>
              </a:spcBef>
              <a:buNone/>
              <a:defRPr sz="2400" b="0">
                <a:solidFill>
                  <a:schemeClr val="accent4">
                    <a:lumMod val="7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nl-NL" noProof="0"/>
              <a:t>Klikken om de tekststijl van het model te bewerken</a:t>
            </a:r>
          </a:p>
        </p:txBody>
      </p:sp>
      <p:sp>
        <p:nvSpPr>
          <p:cNvPr id="6" name="Tijdelijke aanduiding voor inhoud 5"/>
          <p:cNvSpPr>
            <a:spLocks noGrp="1"/>
          </p:cNvSpPr>
          <p:nvPr>
            <p:ph sz="quarter" idx="4"/>
          </p:nvPr>
        </p:nvSpPr>
        <p:spPr>
          <a:xfrm>
            <a:off x="6278880" y="2624666"/>
            <a:ext cx="4389120" cy="2675467"/>
          </a:xfrm>
        </p:spPr>
        <p:txBody>
          <a:bodyPr rtlCol="0"/>
          <a:lstStyle/>
          <a:p>
            <a:pPr lvl="0" rtl="0"/>
            <a:r>
              <a:rPr lang="nl-NL" noProof="0"/>
              <a:t>Klikken om de tekststijl van het model te bewerken</a:t>
            </a:r>
          </a:p>
          <a:p>
            <a:pPr lvl="1" rtl="0"/>
            <a:r>
              <a:rPr lang="nl-NL" noProof="0"/>
              <a:t>Tweede niveau</a:t>
            </a:r>
          </a:p>
          <a:p>
            <a:pPr lvl="2" rtl="0"/>
            <a:r>
              <a:rPr lang="nl-NL" noProof="0"/>
              <a:t>Derde niveau</a:t>
            </a:r>
          </a:p>
          <a:p>
            <a:pPr lvl="3" rtl="0"/>
            <a:r>
              <a:rPr lang="nl-NL" noProof="0"/>
              <a:t>Vierde niveau</a:t>
            </a:r>
          </a:p>
          <a:p>
            <a:pPr lvl="4" rtl="0"/>
            <a:r>
              <a:rPr lang="nl-NL" noProof="0"/>
              <a:t>Vijfde niveau</a:t>
            </a:r>
            <a:endParaRPr lang="nl-NL" noProof="0" dirty="0"/>
          </a:p>
        </p:txBody>
      </p:sp>
      <p:sp>
        <p:nvSpPr>
          <p:cNvPr id="8" name="Tijdelijke aanduiding voor voettekst 7"/>
          <p:cNvSpPr>
            <a:spLocks noGrp="1"/>
          </p:cNvSpPr>
          <p:nvPr>
            <p:ph type="ftr" sz="quarter" idx="11"/>
          </p:nvPr>
        </p:nvSpPr>
        <p:spPr/>
        <p:txBody>
          <a:bodyPr rtlCol="0"/>
          <a:lstStyle/>
          <a:p>
            <a:pPr rtl="0"/>
            <a:r>
              <a:rPr lang="nl-NL" noProof="0" dirty="0"/>
              <a:t>Een voettekst toevoegen</a:t>
            </a:r>
          </a:p>
        </p:txBody>
      </p:sp>
      <p:sp>
        <p:nvSpPr>
          <p:cNvPr id="7" name="Tijdelijke aanduiding voor datum 6"/>
          <p:cNvSpPr>
            <a:spLocks noGrp="1"/>
          </p:cNvSpPr>
          <p:nvPr>
            <p:ph type="dt" sz="half" idx="10"/>
          </p:nvPr>
        </p:nvSpPr>
        <p:spPr/>
        <p:txBody>
          <a:bodyPr rtlCol="0"/>
          <a:lstStyle/>
          <a:p>
            <a:pPr rtl="0"/>
            <a:fld id="{2A5E6550-B4F4-4AB5-8CAF-087A6645B768}" type="datetime1">
              <a:rPr lang="nl-NL" noProof="0" smtClean="0"/>
              <a:t>9-10-2019</a:t>
            </a:fld>
            <a:endParaRPr lang="nl-NL" noProof="0" dirty="0"/>
          </a:p>
        </p:txBody>
      </p:sp>
      <p:sp>
        <p:nvSpPr>
          <p:cNvPr id="9" name="Tijdelijke aanduiding voor dianummer 8"/>
          <p:cNvSpPr>
            <a:spLocks noGrp="1"/>
          </p:cNvSpPr>
          <p:nvPr>
            <p:ph type="sldNum" sz="quarter" idx="12"/>
          </p:nvPr>
        </p:nvSpPr>
        <p:spPr/>
        <p:txBody>
          <a:bodyPr rtlCol="0"/>
          <a:lstStyle/>
          <a:p>
            <a:pPr rtl="0"/>
            <a:fld id="{289D71E3-7D81-4C24-B9D8-6B108755C64C}" type="slidenum">
              <a:rPr lang="nl-NL" noProof="0" smtClean="0"/>
              <a:t>‹nr.›</a:t>
            </a:fld>
            <a:endParaRPr lang="nl-NL" noProof="0" dirty="0"/>
          </a:p>
        </p:txBody>
      </p:sp>
    </p:spTree>
    <p:extLst>
      <p:ext uri="{BB962C8B-B14F-4D97-AF65-F5344CB8AC3E}">
        <p14:creationId xmlns:p14="http://schemas.microsoft.com/office/powerpoint/2010/main" val="29000862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rtlCol="0"/>
          <a:lstStyle/>
          <a:p>
            <a:pPr rtl="0"/>
            <a:r>
              <a:rPr lang="nl-NL" noProof="0"/>
              <a:t>Klik om stijl te bewerken</a:t>
            </a:r>
            <a:endParaRPr lang="nl-NL" noProof="0" dirty="0"/>
          </a:p>
        </p:txBody>
      </p:sp>
      <p:sp>
        <p:nvSpPr>
          <p:cNvPr id="4" name="Tijdelijke aanduiding voor voettekst 3"/>
          <p:cNvSpPr>
            <a:spLocks noGrp="1"/>
          </p:cNvSpPr>
          <p:nvPr>
            <p:ph type="ftr" sz="quarter" idx="11"/>
          </p:nvPr>
        </p:nvSpPr>
        <p:spPr/>
        <p:txBody>
          <a:bodyPr rtlCol="0"/>
          <a:lstStyle/>
          <a:p>
            <a:pPr rtl="0"/>
            <a:r>
              <a:rPr lang="nl-NL" noProof="0" dirty="0"/>
              <a:t>Een voettekst toevoegen</a:t>
            </a:r>
          </a:p>
        </p:txBody>
      </p:sp>
      <p:sp>
        <p:nvSpPr>
          <p:cNvPr id="3" name="Tijdelijke aanduiding voor datum 2"/>
          <p:cNvSpPr>
            <a:spLocks noGrp="1"/>
          </p:cNvSpPr>
          <p:nvPr>
            <p:ph type="dt" sz="half" idx="10"/>
          </p:nvPr>
        </p:nvSpPr>
        <p:spPr/>
        <p:txBody>
          <a:bodyPr rtlCol="0"/>
          <a:lstStyle/>
          <a:p>
            <a:pPr rtl="0"/>
            <a:fld id="{B4A81FBC-BED1-4C19-88CE-A334CAC51FCC}" type="datetime1">
              <a:rPr lang="nl-NL" noProof="0" smtClean="0"/>
              <a:t>9-10-2019</a:t>
            </a:fld>
            <a:endParaRPr lang="nl-NL" noProof="0" dirty="0"/>
          </a:p>
        </p:txBody>
      </p:sp>
      <p:sp>
        <p:nvSpPr>
          <p:cNvPr id="5" name="Tijdelijke aanduiding voor dianummer 4"/>
          <p:cNvSpPr>
            <a:spLocks noGrp="1"/>
          </p:cNvSpPr>
          <p:nvPr>
            <p:ph type="sldNum" sz="quarter" idx="12"/>
          </p:nvPr>
        </p:nvSpPr>
        <p:spPr/>
        <p:txBody>
          <a:bodyPr rtlCol="0"/>
          <a:lstStyle/>
          <a:p>
            <a:pPr rtl="0"/>
            <a:fld id="{289D71E3-7D81-4C24-B9D8-6B108755C64C}" type="slidenum">
              <a:rPr lang="nl-NL" noProof="0" smtClean="0"/>
              <a:t>‹nr.›</a:t>
            </a:fld>
            <a:endParaRPr lang="nl-NL" noProof="0" dirty="0"/>
          </a:p>
        </p:txBody>
      </p:sp>
    </p:spTree>
    <p:extLst>
      <p:ext uri="{BB962C8B-B14F-4D97-AF65-F5344CB8AC3E}">
        <p14:creationId xmlns:p14="http://schemas.microsoft.com/office/powerpoint/2010/main" val="6450255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3" name="Tijdelijke aanduiding voor voettekst 2"/>
          <p:cNvSpPr>
            <a:spLocks noGrp="1"/>
          </p:cNvSpPr>
          <p:nvPr>
            <p:ph type="ftr" sz="quarter" idx="11"/>
          </p:nvPr>
        </p:nvSpPr>
        <p:spPr/>
        <p:txBody>
          <a:bodyPr rtlCol="0"/>
          <a:lstStyle/>
          <a:p>
            <a:pPr rtl="0"/>
            <a:r>
              <a:rPr lang="nl-NL" noProof="0" dirty="0"/>
              <a:t>Een voettekst toevoegen</a:t>
            </a:r>
          </a:p>
        </p:txBody>
      </p:sp>
      <p:sp>
        <p:nvSpPr>
          <p:cNvPr id="2" name="Tijdelijke aanduiding voor datum 1"/>
          <p:cNvSpPr>
            <a:spLocks noGrp="1"/>
          </p:cNvSpPr>
          <p:nvPr>
            <p:ph type="dt" sz="half" idx="10"/>
          </p:nvPr>
        </p:nvSpPr>
        <p:spPr/>
        <p:txBody>
          <a:bodyPr rtlCol="0"/>
          <a:lstStyle/>
          <a:p>
            <a:pPr rtl="0"/>
            <a:fld id="{37325EDF-C77D-4ADB-9AAC-3506B89C42F0}" type="datetime1">
              <a:rPr lang="nl-NL" noProof="0" smtClean="0"/>
              <a:t>9-10-2019</a:t>
            </a:fld>
            <a:endParaRPr lang="nl-NL" noProof="0" dirty="0"/>
          </a:p>
        </p:txBody>
      </p:sp>
      <p:sp>
        <p:nvSpPr>
          <p:cNvPr id="4" name="Tijdelijke aanduiding voor dianummer 3"/>
          <p:cNvSpPr>
            <a:spLocks noGrp="1"/>
          </p:cNvSpPr>
          <p:nvPr>
            <p:ph type="sldNum" sz="quarter" idx="12"/>
          </p:nvPr>
        </p:nvSpPr>
        <p:spPr/>
        <p:txBody>
          <a:bodyPr rtlCol="0"/>
          <a:lstStyle/>
          <a:p>
            <a:pPr rtl="0"/>
            <a:fld id="{289D71E3-7D81-4C24-B9D8-6B108755C64C}" type="slidenum">
              <a:rPr lang="nl-NL" noProof="0" smtClean="0"/>
              <a:t>‹nr.›</a:t>
            </a:fld>
            <a:endParaRPr lang="nl-NL" noProof="0" dirty="0"/>
          </a:p>
        </p:txBody>
      </p:sp>
    </p:spTree>
    <p:extLst>
      <p:ext uri="{BB962C8B-B14F-4D97-AF65-F5344CB8AC3E}">
        <p14:creationId xmlns:p14="http://schemas.microsoft.com/office/powerpoint/2010/main" val="35800713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p:txBody>
          <a:bodyPr rtlCol="0" anchor="b"/>
          <a:lstStyle>
            <a:lvl1pPr>
              <a:defRPr sz="3200"/>
            </a:lvl1pPr>
          </a:lstStyle>
          <a:p>
            <a:pPr rtl="0"/>
            <a:r>
              <a:rPr lang="nl-NL" noProof="0"/>
              <a:t>Klik om stijl te bewerken</a:t>
            </a:r>
            <a:endParaRPr lang="nl-NL" noProof="0" dirty="0"/>
          </a:p>
        </p:txBody>
      </p:sp>
      <p:sp>
        <p:nvSpPr>
          <p:cNvPr id="3" name="Tijdelijke aanduiding voor inhoud 2"/>
          <p:cNvSpPr>
            <a:spLocks noGrp="1"/>
          </p:cNvSpPr>
          <p:nvPr>
            <p:ph idx="1"/>
          </p:nvPr>
        </p:nvSpPr>
        <p:spPr>
          <a:xfrm>
            <a:off x="4724400" y="1828800"/>
            <a:ext cx="5943600" cy="3476625"/>
          </a:xfrm>
        </p:spPr>
        <p:txBody>
          <a:bodyPr rtlCol="0">
            <a:normAutofit/>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rtl="0"/>
            <a:r>
              <a:rPr lang="nl-NL" noProof="0"/>
              <a:t>Klikken om de tekststijl van het model te bewerken</a:t>
            </a:r>
          </a:p>
          <a:p>
            <a:pPr lvl="1" rtl="0"/>
            <a:r>
              <a:rPr lang="nl-NL" noProof="0"/>
              <a:t>Tweede niveau</a:t>
            </a:r>
          </a:p>
          <a:p>
            <a:pPr lvl="2" rtl="0"/>
            <a:r>
              <a:rPr lang="nl-NL" noProof="0"/>
              <a:t>Derde niveau</a:t>
            </a:r>
          </a:p>
          <a:p>
            <a:pPr lvl="3" rtl="0"/>
            <a:r>
              <a:rPr lang="nl-NL" noProof="0"/>
              <a:t>Vierde niveau</a:t>
            </a:r>
          </a:p>
          <a:p>
            <a:pPr lvl="4" rtl="0"/>
            <a:r>
              <a:rPr lang="nl-NL" noProof="0"/>
              <a:t>Vijfde niveau</a:t>
            </a:r>
            <a:endParaRPr lang="nl-NL" noProof="0" dirty="0"/>
          </a:p>
        </p:txBody>
      </p:sp>
      <p:sp>
        <p:nvSpPr>
          <p:cNvPr id="4" name="Tijdelijke aanduiding voor tekst 3"/>
          <p:cNvSpPr>
            <a:spLocks noGrp="1"/>
          </p:cNvSpPr>
          <p:nvPr>
            <p:ph type="body" sz="half" idx="2"/>
          </p:nvPr>
        </p:nvSpPr>
        <p:spPr>
          <a:xfrm>
            <a:off x="1523999" y="1828800"/>
            <a:ext cx="2926080" cy="3476625"/>
          </a:xfrm>
        </p:spPr>
        <p:txBody>
          <a:bodyPr rtlCol="0">
            <a:normAutofit/>
          </a:bodyPr>
          <a:lstStyle>
            <a:lvl1pPr marL="0" indent="0">
              <a:spcBef>
                <a:spcPts val="1200"/>
              </a:spcBef>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nl-NL" noProof="0"/>
              <a:t>Klikken om de tekststijl van het model te bewerken</a:t>
            </a:r>
          </a:p>
        </p:txBody>
      </p:sp>
      <p:sp>
        <p:nvSpPr>
          <p:cNvPr id="6" name="Tijdelijke aanduiding voor voettekst 5"/>
          <p:cNvSpPr>
            <a:spLocks noGrp="1"/>
          </p:cNvSpPr>
          <p:nvPr>
            <p:ph type="ftr" sz="quarter" idx="11"/>
          </p:nvPr>
        </p:nvSpPr>
        <p:spPr/>
        <p:txBody>
          <a:bodyPr rtlCol="0"/>
          <a:lstStyle/>
          <a:p>
            <a:pPr rtl="0"/>
            <a:r>
              <a:rPr lang="nl-NL" noProof="0" dirty="0"/>
              <a:t>Een voettekst toevoegen</a:t>
            </a:r>
          </a:p>
        </p:txBody>
      </p:sp>
      <p:sp>
        <p:nvSpPr>
          <p:cNvPr id="5" name="Tijdelijke aanduiding voor datum 4"/>
          <p:cNvSpPr>
            <a:spLocks noGrp="1"/>
          </p:cNvSpPr>
          <p:nvPr>
            <p:ph type="dt" sz="half" idx="10"/>
          </p:nvPr>
        </p:nvSpPr>
        <p:spPr/>
        <p:txBody>
          <a:bodyPr rtlCol="0"/>
          <a:lstStyle/>
          <a:p>
            <a:pPr rtl="0"/>
            <a:fld id="{1D9B60BA-C05D-4614-B1D5-78DEE3FA06F1}" type="datetime1">
              <a:rPr lang="nl-NL" noProof="0" smtClean="0"/>
              <a:t>9-10-2019</a:t>
            </a:fld>
            <a:endParaRPr lang="nl-NL" noProof="0" dirty="0"/>
          </a:p>
        </p:txBody>
      </p:sp>
      <p:sp>
        <p:nvSpPr>
          <p:cNvPr id="7" name="Tijdelijke aanduiding voor dianummer 6"/>
          <p:cNvSpPr>
            <a:spLocks noGrp="1"/>
          </p:cNvSpPr>
          <p:nvPr>
            <p:ph type="sldNum" sz="quarter" idx="12"/>
          </p:nvPr>
        </p:nvSpPr>
        <p:spPr/>
        <p:txBody>
          <a:bodyPr rtlCol="0"/>
          <a:lstStyle/>
          <a:p>
            <a:pPr rtl="0"/>
            <a:fld id="{289D71E3-7D81-4C24-B9D8-6B108755C64C}" type="slidenum">
              <a:rPr lang="nl-NL" noProof="0" smtClean="0"/>
              <a:t>‹nr.›</a:t>
            </a:fld>
            <a:endParaRPr lang="nl-NL" noProof="0" dirty="0"/>
          </a:p>
        </p:txBody>
      </p:sp>
    </p:spTree>
    <p:extLst>
      <p:ext uri="{BB962C8B-B14F-4D97-AF65-F5344CB8AC3E}">
        <p14:creationId xmlns:p14="http://schemas.microsoft.com/office/powerpoint/2010/main" val="8073542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Afbeelding met bijschrift">
    <p:spTree>
      <p:nvGrpSpPr>
        <p:cNvPr id="1" name=""/>
        <p:cNvGrpSpPr/>
        <p:nvPr/>
      </p:nvGrpSpPr>
      <p:grpSpPr>
        <a:xfrm>
          <a:off x="0" y="0"/>
          <a:ext cx="0" cy="0"/>
          <a:chOff x="0" y="0"/>
          <a:chExt cx="0" cy="0"/>
        </a:xfrm>
      </p:grpSpPr>
      <p:sp>
        <p:nvSpPr>
          <p:cNvPr id="8" name="Vrije vorm 5"/>
          <p:cNvSpPr>
            <a:spLocks/>
          </p:cNvSpPr>
          <p:nvPr/>
        </p:nvSpPr>
        <p:spPr bwMode="gray">
          <a:xfrm>
            <a:off x="804333" y="1695450"/>
            <a:ext cx="5596467" cy="3295650"/>
          </a:xfrm>
          <a:custGeom>
            <a:avLst/>
            <a:gdLst>
              <a:gd name="T0" fmla="*/ 1279 w 1347"/>
              <a:gd name="T1" fmla="*/ 919 h 986"/>
              <a:gd name="T2" fmla="*/ 65 w 1347"/>
              <a:gd name="T3" fmla="*/ 919 h 986"/>
              <a:gd name="T4" fmla="*/ 65 w 1347"/>
              <a:gd name="T5" fmla="*/ 64 h 986"/>
              <a:gd name="T6" fmla="*/ 1279 w 1347"/>
              <a:gd name="T7" fmla="*/ 64 h 986"/>
              <a:gd name="T8" fmla="*/ 1279 w 1347"/>
              <a:gd name="T9" fmla="*/ 919 h 986"/>
            </a:gdLst>
            <a:ahLst/>
            <a:cxnLst>
              <a:cxn ang="0">
                <a:pos x="T0" y="T1"/>
              </a:cxn>
              <a:cxn ang="0">
                <a:pos x="T2" y="T3"/>
              </a:cxn>
              <a:cxn ang="0">
                <a:pos x="T4" y="T5"/>
              </a:cxn>
              <a:cxn ang="0">
                <a:pos x="T6" y="T7"/>
              </a:cxn>
              <a:cxn ang="0">
                <a:pos x="T8" y="T9"/>
              </a:cxn>
            </a:cxnLst>
            <a:rect l="0" t="0" r="r" b="b"/>
            <a:pathLst>
              <a:path w="1347" h="986">
                <a:moveTo>
                  <a:pt x="1279" y="919"/>
                </a:moveTo>
                <a:cubicBezTo>
                  <a:pt x="1211" y="986"/>
                  <a:pt x="121" y="974"/>
                  <a:pt x="65" y="919"/>
                </a:cubicBezTo>
                <a:cubicBezTo>
                  <a:pt x="9" y="863"/>
                  <a:pt x="0" y="128"/>
                  <a:pt x="65" y="64"/>
                </a:cubicBezTo>
                <a:cubicBezTo>
                  <a:pt x="130" y="0"/>
                  <a:pt x="1217" y="3"/>
                  <a:pt x="1279" y="64"/>
                </a:cubicBezTo>
                <a:cubicBezTo>
                  <a:pt x="1341" y="125"/>
                  <a:pt x="1347" y="852"/>
                  <a:pt x="1279" y="919"/>
                </a:cubicBezTo>
                <a:close/>
              </a:path>
            </a:pathLst>
          </a:custGeom>
          <a:solidFill>
            <a:srgbClr val="FFFFFF"/>
          </a:solidFill>
          <a:ln>
            <a:noFill/>
          </a:ln>
          <a:effectLst>
            <a:outerShdw blurRad="317500" dist="63500" dir="2700000" algn="tl" rotWithShape="0">
              <a:prstClr val="black">
                <a:alpha val="30000"/>
              </a:prstClr>
            </a:outerShdw>
          </a:effectLst>
          <a:extLst/>
        </p:spPr>
        <p:txBody>
          <a:bodyPr vert="horz" wrap="square" lIns="91440" tIns="45720" rIns="91440" bIns="45720" numCol="1" rtlCol="0" anchor="t" anchorCtr="0" compatLnSpc="1">
            <a:prstTxWarp prst="textNoShape">
              <a:avLst/>
            </a:prstTxWarp>
          </a:bodyPr>
          <a:lstStyle/>
          <a:p>
            <a:pPr rtl="0"/>
            <a:endParaRPr lang="nl-NL" noProof="0" dirty="0"/>
          </a:p>
        </p:txBody>
      </p:sp>
      <p:sp>
        <p:nvSpPr>
          <p:cNvPr id="2" name="Titel 1"/>
          <p:cNvSpPr>
            <a:spLocks noGrp="1"/>
          </p:cNvSpPr>
          <p:nvPr>
            <p:ph type="title"/>
          </p:nvPr>
        </p:nvSpPr>
        <p:spPr/>
        <p:txBody>
          <a:bodyPr rtlCol="0" anchor="b"/>
          <a:lstStyle>
            <a:lvl1pPr>
              <a:defRPr sz="3200"/>
            </a:lvl1pPr>
          </a:lstStyle>
          <a:p>
            <a:pPr rtl="0"/>
            <a:r>
              <a:rPr lang="nl-NL" noProof="0"/>
              <a:t>Klik om stijl te bewerken</a:t>
            </a:r>
            <a:endParaRPr lang="nl-NL" noProof="0" dirty="0"/>
          </a:p>
        </p:txBody>
      </p:sp>
      <p:sp>
        <p:nvSpPr>
          <p:cNvPr id="12" name="Tijdelijke aanduiding voor afbeelding 11" descr="Een lege tijdelijke aanduiding om een afbeelding toe te voegen. Klik op de tijdelijke aanduiding en selecteer de afbeelding die u wilt toevoegen"/>
          <p:cNvSpPr>
            <a:spLocks noGrp="1"/>
          </p:cNvSpPr>
          <p:nvPr>
            <p:ph type="pic" idx="1"/>
          </p:nvPr>
        </p:nvSpPr>
        <p:spPr>
          <a:xfrm>
            <a:off x="1006022" y="1874520"/>
            <a:ext cx="5193089" cy="2937510"/>
          </a:xfrm>
          <a:custGeom>
            <a:avLst/>
            <a:gdLst>
              <a:gd name="connsiteX0" fmla="*/ 2531359 w 5066932"/>
              <a:gd name="connsiteY0" fmla="*/ 21 h 2945784"/>
              <a:gd name="connsiteX1" fmla="*/ 4878015 w 5066932"/>
              <a:gd name="connsiteY1" fmla="*/ 145719 h 2945784"/>
              <a:gd name="connsiteX2" fmla="*/ 4878015 w 5066932"/>
              <a:gd name="connsiteY2" fmla="*/ 2803241 h 2945784"/>
              <a:gd name="connsiteX3" fmla="*/ 175988 w 5066932"/>
              <a:gd name="connsiteY3" fmla="*/ 2803241 h 2945784"/>
              <a:gd name="connsiteX4" fmla="*/ 175988 w 5066932"/>
              <a:gd name="connsiteY4" fmla="*/ 145719 h 2945784"/>
              <a:gd name="connsiteX5" fmla="*/ 2531359 w 5066932"/>
              <a:gd name="connsiteY5" fmla="*/ 21 h 29457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066932" h="2945784">
                <a:moveTo>
                  <a:pt x="2531359" y="21"/>
                </a:moveTo>
                <a:cubicBezTo>
                  <a:pt x="3645379" y="1187"/>
                  <a:pt x="4757946" y="50918"/>
                  <a:pt x="4878015" y="145719"/>
                </a:cubicBezTo>
                <a:cubicBezTo>
                  <a:pt x="5118151" y="335320"/>
                  <a:pt x="5141390" y="2594991"/>
                  <a:pt x="4878015" y="2803241"/>
                </a:cubicBezTo>
                <a:cubicBezTo>
                  <a:pt x="4614639" y="3011491"/>
                  <a:pt x="392886" y="2974193"/>
                  <a:pt x="175988" y="2803241"/>
                </a:cubicBezTo>
                <a:cubicBezTo>
                  <a:pt x="-40909" y="2629181"/>
                  <a:pt x="-75768" y="344644"/>
                  <a:pt x="175988" y="145719"/>
                </a:cubicBezTo>
                <a:cubicBezTo>
                  <a:pt x="301866" y="46256"/>
                  <a:pt x="1417339" y="-1144"/>
                  <a:pt x="2531359" y="21"/>
                </a:cubicBezTo>
                <a:close/>
              </a:path>
            </a:pathLst>
          </a:custGeom>
          <a:solidFill>
            <a:schemeClr val="accent2">
              <a:lumMod val="20000"/>
              <a:lumOff val="80000"/>
            </a:schemeClr>
          </a:solidFill>
        </p:spPr>
        <p:txBody>
          <a:bodyPr wrap="square" tIns="365760" rtlCol="0">
            <a:no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nl-NL" noProof="0"/>
              <a:t>Klik op het pictogram als u een afbeelding wilt toevoegen</a:t>
            </a:r>
            <a:endParaRPr lang="nl-NL" noProof="0" dirty="0"/>
          </a:p>
        </p:txBody>
      </p:sp>
      <p:sp>
        <p:nvSpPr>
          <p:cNvPr id="4" name="Tijdelijke aanduiding voor tekst 3"/>
          <p:cNvSpPr>
            <a:spLocks noGrp="1"/>
          </p:cNvSpPr>
          <p:nvPr>
            <p:ph type="body" sz="half" idx="2"/>
          </p:nvPr>
        </p:nvSpPr>
        <p:spPr>
          <a:xfrm>
            <a:off x="7010400" y="2245995"/>
            <a:ext cx="3657600" cy="2194560"/>
          </a:xfrm>
        </p:spPr>
        <p:txBody>
          <a:bodyPr rtlCol="0">
            <a:normAutofit/>
          </a:bodyPr>
          <a:lstStyle>
            <a:lvl1pPr marL="0" indent="0">
              <a:spcBef>
                <a:spcPts val="1200"/>
              </a:spcBef>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nl-NL" noProof="0"/>
              <a:t>Klikken om de tekststijl van het model te bewerken</a:t>
            </a:r>
          </a:p>
        </p:txBody>
      </p:sp>
      <p:sp>
        <p:nvSpPr>
          <p:cNvPr id="6" name="Tijdelijke aanduiding voor voettekst 5"/>
          <p:cNvSpPr>
            <a:spLocks noGrp="1"/>
          </p:cNvSpPr>
          <p:nvPr>
            <p:ph type="ftr" sz="quarter" idx="11"/>
          </p:nvPr>
        </p:nvSpPr>
        <p:spPr/>
        <p:txBody>
          <a:bodyPr rtlCol="0"/>
          <a:lstStyle/>
          <a:p>
            <a:pPr rtl="0"/>
            <a:r>
              <a:rPr lang="nl-NL" noProof="0" dirty="0"/>
              <a:t>Een voettekst toevoegen</a:t>
            </a:r>
          </a:p>
        </p:txBody>
      </p:sp>
      <p:sp>
        <p:nvSpPr>
          <p:cNvPr id="5" name="Tijdelijke aanduiding voor datum 4"/>
          <p:cNvSpPr>
            <a:spLocks noGrp="1"/>
          </p:cNvSpPr>
          <p:nvPr>
            <p:ph type="dt" sz="half" idx="10"/>
          </p:nvPr>
        </p:nvSpPr>
        <p:spPr/>
        <p:txBody>
          <a:bodyPr rtlCol="0"/>
          <a:lstStyle/>
          <a:p>
            <a:pPr rtl="0"/>
            <a:fld id="{013F05B5-B324-4AF2-B010-1DAE32D4D6C8}" type="datetime1">
              <a:rPr lang="nl-NL" noProof="0" smtClean="0"/>
              <a:t>9-10-2019</a:t>
            </a:fld>
            <a:endParaRPr lang="nl-NL" noProof="0" dirty="0"/>
          </a:p>
        </p:txBody>
      </p:sp>
      <p:sp>
        <p:nvSpPr>
          <p:cNvPr id="7" name="Tijdelijke aanduiding voor dianummer 6"/>
          <p:cNvSpPr>
            <a:spLocks noGrp="1"/>
          </p:cNvSpPr>
          <p:nvPr>
            <p:ph type="sldNum" sz="quarter" idx="12"/>
          </p:nvPr>
        </p:nvSpPr>
        <p:spPr/>
        <p:txBody>
          <a:bodyPr rtlCol="0"/>
          <a:lstStyle/>
          <a:p>
            <a:pPr rtl="0"/>
            <a:fld id="{289D71E3-7D81-4C24-B9D8-6B108755C64C}" type="slidenum">
              <a:rPr lang="nl-NL" noProof="0" smtClean="0"/>
              <a:t>‹nr.›</a:t>
            </a:fld>
            <a:endParaRPr lang="nl-NL" noProof="0" dirty="0"/>
          </a:p>
        </p:txBody>
      </p:sp>
    </p:spTree>
    <p:extLst>
      <p:ext uri="{BB962C8B-B14F-4D97-AF65-F5344CB8AC3E}">
        <p14:creationId xmlns:p14="http://schemas.microsoft.com/office/powerpoint/2010/main" val="6513188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Afbeelding 6"/>
          <p:cNvPicPr>
            <a:picLocks noChangeAspect="1"/>
          </p:cNvPicPr>
          <p:nvPr userDrawn="1"/>
        </p:nvPicPr>
        <p:blipFill rotWithShape="1">
          <a:blip r:embed="rId16" cstate="print">
            <a:extLst>
              <a:ext uri="{28A0092B-C50C-407E-A947-70E740481C1C}">
                <a14:useLocalDpi xmlns:a14="http://schemas.microsoft.com/office/drawing/2010/main" val="0"/>
              </a:ext>
            </a:extLst>
          </a:blip>
          <a:srcRect l="525" t="511" r="525" b="2999"/>
          <a:stretch/>
        </p:blipFill>
        <p:spPr>
          <a:xfrm>
            <a:off x="0" y="0"/>
            <a:ext cx="12188826" cy="6858000"/>
          </a:xfrm>
          <a:prstGeom prst="rect">
            <a:avLst/>
          </a:prstGeom>
        </p:spPr>
      </p:pic>
      <p:sp>
        <p:nvSpPr>
          <p:cNvPr id="2" name="Tijdelijke aanduiding voor titel 1"/>
          <p:cNvSpPr>
            <a:spLocks noGrp="1"/>
          </p:cNvSpPr>
          <p:nvPr>
            <p:ph type="title"/>
          </p:nvPr>
        </p:nvSpPr>
        <p:spPr>
          <a:xfrm>
            <a:off x="838200" y="365126"/>
            <a:ext cx="9829800" cy="1082674"/>
          </a:xfrm>
          <a:prstGeom prst="rect">
            <a:avLst/>
          </a:prstGeom>
        </p:spPr>
        <p:txBody>
          <a:bodyPr vert="horz" lIns="91440" tIns="45720" rIns="91440" bIns="45720" rtlCol="0" anchor="b">
            <a:normAutofit/>
          </a:bodyPr>
          <a:lstStyle/>
          <a:p>
            <a:pPr rtl="0"/>
            <a:r>
              <a:rPr lang="nl-NL" noProof="0" dirty="0"/>
              <a:t>Klik om de titelstijl van het model te bewerken</a:t>
            </a:r>
          </a:p>
        </p:txBody>
      </p:sp>
      <p:sp>
        <p:nvSpPr>
          <p:cNvPr id="3" name="Tijdelijke aanduiding voor tekst 2"/>
          <p:cNvSpPr>
            <a:spLocks noGrp="1"/>
          </p:cNvSpPr>
          <p:nvPr>
            <p:ph type="body" idx="1"/>
          </p:nvPr>
        </p:nvSpPr>
        <p:spPr>
          <a:xfrm>
            <a:off x="1524000" y="1828800"/>
            <a:ext cx="9144000" cy="3474720"/>
          </a:xfrm>
          <a:prstGeom prst="rect">
            <a:avLst/>
          </a:prstGeom>
        </p:spPr>
        <p:txBody>
          <a:bodyPr vert="horz" lIns="91440" tIns="45720" rIns="91440" bIns="45720" rtlCol="0">
            <a:normAutofit/>
          </a:bodyPr>
          <a:lstStyle/>
          <a:p>
            <a:pPr lvl="0" rtl="0"/>
            <a:r>
              <a:rPr lang="nl-NL" noProof="0" dirty="0"/>
              <a:t>Klik om de tekststijlen van het model te bewerken</a:t>
            </a:r>
          </a:p>
          <a:p>
            <a:pPr lvl="1" rtl="0"/>
            <a:r>
              <a:rPr lang="nl-NL" noProof="0" dirty="0"/>
              <a:t>Tweede niveau</a:t>
            </a:r>
          </a:p>
          <a:p>
            <a:pPr lvl="2" rtl="0"/>
            <a:r>
              <a:rPr lang="nl-NL" noProof="0" dirty="0"/>
              <a:t>Derde niveau</a:t>
            </a:r>
          </a:p>
          <a:p>
            <a:pPr lvl="3" rtl="0"/>
            <a:r>
              <a:rPr lang="nl-NL" noProof="0" dirty="0"/>
              <a:t>Vierde niveau</a:t>
            </a:r>
          </a:p>
          <a:p>
            <a:pPr lvl="4" rtl="0"/>
            <a:r>
              <a:rPr lang="nl-NL" noProof="0" dirty="0"/>
              <a:t>Vijfde niveau</a:t>
            </a:r>
          </a:p>
        </p:txBody>
      </p:sp>
      <p:sp>
        <p:nvSpPr>
          <p:cNvPr id="5" name="Tijdelijke aanduiding voor voettekst 4"/>
          <p:cNvSpPr>
            <a:spLocks noGrp="1"/>
          </p:cNvSpPr>
          <p:nvPr>
            <p:ph type="ftr" sz="quarter" idx="3"/>
          </p:nvPr>
        </p:nvSpPr>
        <p:spPr>
          <a:xfrm>
            <a:off x="2209800" y="6416675"/>
            <a:ext cx="4572000" cy="365125"/>
          </a:xfrm>
          <a:prstGeom prst="rect">
            <a:avLst/>
          </a:prstGeom>
        </p:spPr>
        <p:txBody>
          <a:bodyPr vert="horz" lIns="91440" tIns="45720" rIns="91440" bIns="45720" rtlCol="0" anchor="ctr"/>
          <a:lstStyle>
            <a:lvl1pPr algn="l">
              <a:defRPr sz="1100">
                <a:solidFill>
                  <a:schemeClr val="tx1"/>
                </a:solidFill>
              </a:defRPr>
            </a:lvl1pPr>
          </a:lstStyle>
          <a:p>
            <a:pPr rtl="0"/>
            <a:r>
              <a:rPr lang="nl-NL" noProof="0" dirty="0"/>
              <a:t>Een voettekst toevoegen</a:t>
            </a:r>
          </a:p>
        </p:txBody>
      </p:sp>
      <p:sp>
        <p:nvSpPr>
          <p:cNvPr id="4" name="Tijdelijke aanduiding voor datum 3"/>
          <p:cNvSpPr>
            <a:spLocks noGrp="1"/>
          </p:cNvSpPr>
          <p:nvPr>
            <p:ph type="dt" sz="half" idx="2"/>
          </p:nvPr>
        </p:nvSpPr>
        <p:spPr>
          <a:xfrm>
            <a:off x="7010400" y="6416675"/>
            <a:ext cx="1371600" cy="365125"/>
          </a:xfrm>
          <a:prstGeom prst="rect">
            <a:avLst/>
          </a:prstGeom>
        </p:spPr>
        <p:txBody>
          <a:bodyPr vert="horz" lIns="91440" tIns="45720" rIns="91440" bIns="45720" rtlCol="0" anchor="ctr"/>
          <a:lstStyle>
            <a:lvl1pPr algn="r">
              <a:defRPr sz="1100">
                <a:solidFill>
                  <a:schemeClr val="tx1"/>
                </a:solidFill>
              </a:defRPr>
            </a:lvl1pPr>
          </a:lstStyle>
          <a:p>
            <a:pPr rtl="0"/>
            <a:fld id="{B643632B-0514-4618-8243-558B1A6931C2}" type="datetime1">
              <a:rPr lang="nl-NL" noProof="0" smtClean="0"/>
              <a:t>9-10-2019</a:t>
            </a:fld>
            <a:endParaRPr lang="nl-NL" noProof="0" dirty="0"/>
          </a:p>
        </p:txBody>
      </p:sp>
      <p:sp>
        <p:nvSpPr>
          <p:cNvPr id="6" name="Tijdelijke aanduiding voor dianummer 5"/>
          <p:cNvSpPr>
            <a:spLocks noGrp="1"/>
          </p:cNvSpPr>
          <p:nvPr>
            <p:ph type="sldNum" sz="quarter" idx="4"/>
          </p:nvPr>
        </p:nvSpPr>
        <p:spPr>
          <a:xfrm>
            <a:off x="8610600" y="6416675"/>
            <a:ext cx="838200" cy="365125"/>
          </a:xfrm>
          <a:prstGeom prst="rect">
            <a:avLst/>
          </a:prstGeom>
        </p:spPr>
        <p:txBody>
          <a:bodyPr vert="horz" lIns="91440" tIns="45720" rIns="91440" bIns="45720" rtlCol="0" anchor="ctr"/>
          <a:lstStyle>
            <a:lvl1pPr algn="r">
              <a:defRPr sz="1100">
                <a:solidFill>
                  <a:schemeClr val="tx1"/>
                </a:solidFill>
              </a:defRPr>
            </a:lvl1pPr>
          </a:lstStyle>
          <a:p>
            <a:pPr rtl="0"/>
            <a:fld id="{289D71E3-7D81-4C24-B9D8-6B108755C64C}" type="slidenum">
              <a:rPr lang="nl-NL" noProof="0" smtClean="0"/>
              <a:pPr rtl="0"/>
              <a:t>‹nr.›</a:t>
            </a:fld>
            <a:endParaRPr lang="nl-NL" noProof="0" dirty="0"/>
          </a:p>
        </p:txBody>
      </p:sp>
    </p:spTree>
    <p:extLst>
      <p:ext uri="{BB962C8B-B14F-4D97-AF65-F5344CB8AC3E}">
        <p14:creationId xmlns:p14="http://schemas.microsoft.com/office/powerpoint/2010/main" val="3616545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2" r:id="rId11"/>
    <p:sldLayoutId id="2147483661" r:id="rId12"/>
    <p:sldLayoutId id="2147483658" r:id="rId13"/>
    <p:sldLayoutId id="2147483659" r:id="rId14"/>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400" rtl="0" eaLnBrk="1" latinLnBrk="0" hangingPunct="1">
        <a:lnSpc>
          <a:spcPct val="90000"/>
        </a:lnSpc>
        <a:spcBef>
          <a:spcPct val="0"/>
        </a:spcBef>
        <a:buNone/>
        <a:defRPr sz="32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800"/>
        </a:spcBef>
        <a:buFont typeface="Arial" panose="020B0604020202020204" pitchFamily="34" charset="0"/>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1200"/>
        </a:spcBef>
        <a:buFont typeface="Arial" panose="020B0604020202020204" pitchFamily="34" charset="0"/>
        <a:buChar char="•"/>
        <a:defRPr sz="1800" kern="1200">
          <a:solidFill>
            <a:schemeClr val="tx1"/>
          </a:solidFill>
          <a:latin typeface="+mn-lt"/>
          <a:ea typeface="+mn-ea"/>
          <a:cs typeface="+mn-cs"/>
        </a:defRPr>
      </a:lvl2pPr>
      <a:lvl3pPr marL="685800" indent="-182880" algn="l" defTabSz="914400" rtl="0" eaLnBrk="1" latinLnBrk="0" hangingPunct="1">
        <a:lnSpc>
          <a:spcPct val="90000"/>
        </a:lnSpc>
        <a:spcBef>
          <a:spcPts val="600"/>
        </a:spcBef>
        <a:buFont typeface="Arial" panose="020B0604020202020204" pitchFamily="34" charset="0"/>
        <a:buChar char="•"/>
        <a:defRPr sz="1600" kern="1200">
          <a:solidFill>
            <a:schemeClr val="tx1"/>
          </a:solidFill>
          <a:latin typeface="+mn-lt"/>
          <a:ea typeface="+mn-ea"/>
          <a:cs typeface="+mn-cs"/>
        </a:defRPr>
      </a:lvl3pPr>
      <a:lvl4pPr marL="914400" indent="-182880" algn="l" defTabSz="914400" rtl="0" eaLnBrk="1" latinLnBrk="0" hangingPunct="1">
        <a:lnSpc>
          <a:spcPct val="90000"/>
        </a:lnSpc>
        <a:spcBef>
          <a:spcPts val="600"/>
        </a:spcBef>
        <a:buFont typeface="Arial" panose="020B0604020202020204" pitchFamily="34" charset="0"/>
        <a:buChar char="•"/>
        <a:defRPr sz="1400" kern="1200">
          <a:solidFill>
            <a:schemeClr val="tx1"/>
          </a:solidFill>
          <a:latin typeface="+mn-lt"/>
          <a:ea typeface="+mn-ea"/>
          <a:cs typeface="+mn-cs"/>
        </a:defRPr>
      </a:lvl4pPr>
      <a:lvl5pPr marL="1143000" indent="-182880" algn="l" defTabSz="914400" rtl="0" eaLnBrk="1" latinLnBrk="0" hangingPunct="1">
        <a:lnSpc>
          <a:spcPct val="90000"/>
        </a:lnSpc>
        <a:spcBef>
          <a:spcPts val="600"/>
        </a:spcBef>
        <a:buFont typeface="Arial" panose="020B0604020202020204" pitchFamily="34" charset="0"/>
        <a:buChar char="•"/>
        <a:defRPr sz="1400" kern="1200">
          <a:solidFill>
            <a:schemeClr val="tx1"/>
          </a:solidFill>
          <a:latin typeface="+mn-lt"/>
          <a:ea typeface="+mn-ea"/>
          <a:cs typeface="+mn-cs"/>
        </a:defRPr>
      </a:lvl5pPr>
      <a:lvl6pPr marL="1371600" indent="-182880" algn="l" defTabSz="914400" rtl="0" eaLnBrk="1" latinLnBrk="0" hangingPunct="1">
        <a:lnSpc>
          <a:spcPct val="90000"/>
        </a:lnSpc>
        <a:spcBef>
          <a:spcPts val="600"/>
        </a:spcBef>
        <a:buFont typeface="Arial" panose="020B0604020202020204" pitchFamily="34" charset="0"/>
        <a:buChar char="•"/>
        <a:defRPr sz="1400" kern="1200">
          <a:solidFill>
            <a:schemeClr val="tx1"/>
          </a:solidFill>
          <a:latin typeface="+mn-lt"/>
          <a:ea typeface="+mn-ea"/>
          <a:cs typeface="+mn-cs"/>
        </a:defRPr>
      </a:lvl6pPr>
      <a:lvl7pPr marL="1600200" indent="-182880" algn="l" defTabSz="914400" rtl="0" eaLnBrk="1" latinLnBrk="0" hangingPunct="1">
        <a:lnSpc>
          <a:spcPct val="90000"/>
        </a:lnSpc>
        <a:spcBef>
          <a:spcPts val="600"/>
        </a:spcBef>
        <a:buFont typeface="Arial" panose="020B0604020202020204" pitchFamily="34" charset="0"/>
        <a:buChar char="•"/>
        <a:defRPr sz="1400" kern="1200">
          <a:solidFill>
            <a:schemeClr val="tx1"/>
          </a:solidFill>
          <a:latin typeface="+mn-lt"/>
          <a:ea typeface="+mn-ea"/>
          <a:cs typeface="+mn-cs"/>
        </a:defRPr>
      </a:lvl7pPr>
      <a:lvl8pPr marL="1828800" indent="-182880" algn="l" defTabSz="914400" rtl="0" eaLnBrk="1" latinLnBrk="0" hangingPunct="1">
        <a:lnSpc>
          <a:spcPct val="90000"/>
        </a:lnSpc>
        <a:spcBef>
          <a:spcPts val="600"/>
        </a:spcBef>
        <a:buFont typeface="Arial" panose="020B0604020202020204" pitchFamily="34" charset="0"/>
        <a:buChar char="•"/>
        <a:defRPr sz="1400" kern="1200">
          <a:solidFill>
            <a:schemeClr val="tx1"/>
          </a:solidFill>
          <a:latin typeface="+mn-lt"/>
          <a:ea typeface="+mn-ea"/>
          <a:cs typeface="+mn-cs"/>
        </a:defRPr>
      </a:lvl8pPr>
      <a:lvl9pPr marL="2057400" indent="-182880" algn="l" defTabSz="914400" rtl="0" eaLnBrk="1" latinLnBrk="0" hangingPunct="1">
        <a:lnSpc>
          <a:spcPct val="90000"/>
        </a:lnSpc>
        <a:spcBef>
          <a:spcPts val="6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rtlCol="0"/>
          <a:lstStyle/>
          <a:p>
            <a:pPr rtl="0"/>
            <a:r>
              <a:rPr lang="nl-NL" dirty="0"/>
              <a:t>Introductie keuzedeel Jeugd- en Opvoedhulp</a:t>
            </a:r>
          </a:p>
        </p:txBody>
      </p:sp>
      <p:sp>
        <p:nvSpPr>
          <p:cNvPr id="3" name="Ondertitel 2"/>
          <p:cNvSpPr>
            <a:spLocks noGrp="1"/>
          </p:cNvSpPr>
          <p:nvPr>
            <p:ph type="subTitle" idx="1"/>
          </p:nvPr>
        </p:nvSpPr>
        <p:spPr/>
        <p:txBody>
          <a:bodyPr rtlCol="0"/>
          <a:lstStyle/>
          <a:p>
            <a:r>
              <a:rPr lang="nl-NL" dirty="0"/>
              <a:t>Module B – </a:t>
            </a:r>
            <a:r>
              <a:rPr lang="nl-NL"/>
              <a:t>les 1</a:t>
            </a:r>
            <a:endParaRPr lang="nl-NL" dirty="0"/>
          </a:p>
        </p:txBody>
      </p:sp>
    </p:spTree>
    <p:extLst>
      <p:ext uri="{BB962C8B-B14F-4D97-AF65-F5344CB8AC3E}">
        <p14:creationId xmlns:p14="http://schemas.microsoft.com/office/powerpoint/2010/main" val="27980470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rtlCol="0"/>
          <a:lstStyle/>
          <a:p>
            <a:pPr rtl="0"/>
            <a:r>
              <a:rPr lang="nl-NL" dirty="0"/>
              <a:t>Programma</a:t>
            </a:r>
          </a:p>
        </p:txBody>
      </p:sp>
      <p:sp>
        <p:nvSpPr>
          <p:cNvPr id="3" name="Tijdelijke aanduiding voor inhoud 2"/>
          <p:cNvSpPr>
            <a:spLocks noGrp="1"/>
          </p:cNvSpPr>
          <p:nvPr>
            <p:ph sz="half" idx="1"/>
          </p:nvPr>
        </p:nvSpPr>
        <p:spPr/>
        <p:txBody>
          <a:bodyPr rtlCol="0">
            <a:normAutofit fontScale="92500" lnSpcReduction="20000"/>
          </a:bodyPr>
          <a:lstStyle/>
          <a:p>
            <a:pPr marL="285750" indent="-285750">
              <a:buFontTx/>
              <a:buChar char="-"/>
            </a:pPr>
            <a:r>
              <a:rPr lang="nl-NL" dirty="0"/>
              <a:t>Check aanwezigheid</a:t>
            </a:r>
          </a:p>
          <a:p>
            <a:pPr marL="285750" indent="-285750">
              <a:buFontTx/>
              <a:buChar char="-"/>
            </a:pPr>
            <a:r>
              <a:rPr lang="nl-NL" dirty="0"/>
              <a:t>Introductie Module B</a:t>
            </a:r>
          </a:p>
          <a:p>
            <a:pPr marL="285750" indent="-285750">
              <a:buFontTx/>
              <a:buChar char="-"/>
            </a:pPr>
            <a:r>
              <a:rPr lang="nl-NL" dirty="0"/>
              <a:t>Toetsing</a:t>
            </a:r>
          </a:p>
          <a:p>
            <a:pPr marL="285750" indent="-285750">
              <a:buFontTx/>
              <a:buChar char="-"/>
            </a:pPr>
            <a:r>
              <a:rPr lang="nl-NL" dirty="0"/>
              <a:t>Opdracht</a:t>
            </a:r>
          </a:p>
        </p:txBody>
      </p:sp>
      <p:sp>
        <p:nvSpPr>
          <p:cNvPr id="4" name="Tijdelijke aanduiding voor inhoud 3"/>
          <p:cNvSpPr>
            <a:spLocks noGrp="1"/>
          </p:cNvSpPr>
          <p:nvPr>
            <p:ph sz="half" idx="2"/>
          </p:nvPr>
        </p:nvSpPr>
        <p:spPr/>
        <p:txBody>
          <a:bodyPr rtlCol="0">
            <a:normAutofit fontScale="92500" lnSpcReduction="20000"/>
          </a:bodyPr>
          <a:lstStyle/>
          <a:p>
            <a:pPr rtl="0"/>
            <a:r>
              <a:rPr lang="nl-NL" dirty="0"/>
              <a:t>Doelen?</a:t>
            </a:r>
          </a:p>
          <a:p>
            <a:pPr rtl="0"/>
            <a:endParaRPr lang="nl-NL" dirty="0"/>
          </a:p>
          <a:p>
            <a:pPr rtl="0"/>
            <a:r>
              <a:rPr lang="nl-NL" dirty="0"/>
              <a:t>Aan het eind van deze eerste les, weet je:</a:t>
            </a:r>
          </a:p>
          <a:p>
            <a:r>
              <a:rPr lang="nl-NL" dirty="0"/>
              <a:t>Welke thema’s aan de orde komen in module B</a:t>
            </a:r>
          </a:p>
          <a:p>
            <a:r>
              <a:rPr lang="nl-NL" dirty="0"/>
              <a:t>Hoe de toetsing van module B eruit ziet</a:t>
            </a:r>
          </a:p>
          <a:p>
            <a:r>
              <a:rPr lang="nl-NL" dirty="0"/>
              <a:t>Wat mogelijke opdrachten kunnen zijn voor de afronding van deze module</a:t>
            </a:r>
          </a:p>
          <a:p>
            <a:pPr rtl="0"/>
            <a:endParaRPr lang="nl-NL" dirty="0"/>
          </a:p>
        </p:txBody>
      </p:sp>
    </p:spTree>
    <p:extLst>
      <p:ext uri="{BB962C8B-B14F-4D97-AF65-F5344CB8AC3E}">
        <p14:creationId xmlns:p14="http://schemas.microsoft.com/office/powerpoint/2010/main" val="13599991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rtlCol="0"/>
          <a:lstStyle/>
          <a:p>
            <a:pPr rtl="0"/>
            <a:r>
              <a:rPr lang="nl-NL" dirty="0"/>
              <a:t>Terugkijken en vooruitblikken…</a:t>
            </a:r>
          </a:p>
        </p:txBody>
      </p:sp>
      <p:sp>
        <p:nvSpPr>
          <p:cNvPr id="3" name="Tijdelijke aanduiding voor tekst 2"/>
          <p:cNvSpPr>
            <a:spLocks noGrp="1"/>
          </p:cNvSpPr>
          <p:nvPr>
            <p:ph type="body" idx="1"/>
          </p:nvPr>
        </p:nvSpPr>
        <p:spPr/>
        <p:txBody>
          <a:bodyPr rtlCol="0"/>
          <a:lstStyle/>
          <a:p>
            <a:pPr rtl="0"/>
            <a:r>
              <a:rPr lang="nl-NL" dirty="0"/>
              <a:t>Alleen:</a:t>
            </a:r>
          </a:p>
        </p:txBody>
      </p:sp>
      <p:sp>
        <p:nvSpPr>
          <p:cNvPr id="4" name="Tijdelijke aanduiding voor inhoud 3"/>
          <p:cNvSpPr>
            <a:spLocks noGrp="1"/>
          </p:cNvSpPr>
          <p:nvPr>
            <p:ph sz="half" idx="2"/>
          </p:nvPr>
        </p:nvSpPr>
        <p:spPr>
          <a:xfrm>
            <a:off x="1524000" y="2624666"/>
            <a:ext cx="4389120" cy="3180598"/>
          </a:xfrm>
        </p:spPr>
        <p:txBody>
          <a:bodyPr rtlCol="0">
            <a:normAutofit fontScale="92500" lnSpcReduction="10000"/>
          </a:bodyPr>
          <a:lstStyle/>
          <a:p>
            <a:pPr rtl="0"/>
            <a:r>
              <a:rPr lang="nl-NL" dirty="0"/>
              <a:t>Je start per vandaag in module B van het keuzedeel jeugd- en opvoedhulp. Beantwoord voor jezelf de volgende vragen:</a:t>
            </a:r>
          </a:p>
          <a:p>
            <a:pPr rtl="0"/>
            <a:r>
              <a:rPr lang="nl-NL" dirty="0"/>
              <a:t>Waar loop je nu stage? Met welke doelgroep?</a:t>
            </a:r>
          </a:p>
          <a:p>
            <a:pPr rtl="0"/>
            <a:r>
              <a:rPr lang="nl-NL" dirty="0"/>
              <a:t>Wat vond je van module A? Waarom?</a:t>
            </a:r>
          </a:p>
          <a:p>
            <a:pPr rtl="0"/>
            <a:r>
              <a:rPr lang="nl-NL" dirty="0"/>
              <a:t>Wat zijn je verwachtingen van module B? Waarom?</a:t>
            </a:r>
          </a:p>
        </p:txBody>
      </p:sp>
      <p:sp>
        <p:nvSpPr>
          <p:cNvPr id="5" name="Tijdelijke aanduiding voor tekst 4"/>
          <p:cNvSpPr>
            <a:spLocks noGrp="1"/>
          </p:cNvSpPr>
          <p:nvPr>
            <p:ph type="body" sz="quarter" idx="3"/>
          </p:nvPr>
        </p:nvSpPr>
        <p:spPr/>
        <p:txBody>
          <a:bodyPr rtlCol="0"/>
          <a:lstStyle/>
          <a:p>
            <a:pPr rtl="0"/>
            <a:r>
              <a:rPr lang="nl-NL" dirty="0"/>
              <a:t>In tweetallen:</a:t>
            </a:r>
          </a:p>
        </p:txBody>
      </p:sp>
      <p:sp>
        <p:nvSpPr>
          <p:cNvPr id="6" name="Tijdelijke aanduiding voor inhoud 5"/>
          <p:cNvSpPr>
            <a:spLocks noGrp="1"/>
          </p:cNvSpPr>
          <p:nvPr>
            <p:ph sz="quarter" idx="4"/>
          </p:nvPr>
        </p:nvSpPr>
        <p:spPr/>
        <p:txBody>
          <a:bodyPr rtlCol="0">
            <a:normAutofit fontScale="92500" lnSpcReduction="10000"/>
          </a:bodyPr>
          <a:lstStyle/>
          <a:p>
            <a:pPr rtl="0"/>
            <a:r>
              <a:rPr lang="nl-NL" dirty="0"/>
              <a:t>Jullie hebben de vragen hiernaast zonet voor jezelf beantwoord.</a:t>
            </a:r>
          </a:p>
          <a:p>
            <a:pPr rtl="0"/>
            <a:r>
              <a:rPr lang="nl-NL" dirty="0"/>
              <a:t>Kies een maatje in de klas, die je nog niet zo goed kent</a:t>
            </a:r>
          </a:p>
          <a:p>
            <a:pPr rtl="0"/>
            <a:r>
              <a:rPr lang="nl-NL" dirty="0"/>
              <a:t>Bespreek je antwoorden met elkaar</a:t>
            </a:r>
          </a:p>
          <a:p>
            <a:pPr rtl="0"/>
            <a:r>
              <a:rPr lang="nl-NL" dirty="0"/>
              <a:t>Wat valt op?</a:t>
            </a:r>
          </a:p>
        </p:txBody>
      </p:sp>
    </p:spTree>
    <p:extLst>
      <p:ext uri="{BB962C8B-B14F-4D97-AF65-F5344CB8AC3E}">
        <p14:creationId xmlns:p14="http://schemas.microsoft.com/office/powerpoint/2010/main" val="14577399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rtlCol="0"/>
          <a:lstStyle/>
          <a:p>
            <a:pPr rtl="0"/>
            <a:r>
              <a:rPr lang="nl-NL" dirty="0"/>
              <a:t>Module B</a:t>
            </a:r>
          </a:p>
        </p:txBody>
      </p:sp>
      <p:sp>
        <p:nvSpPr>
          <p:cNvPr id="3" name="Tekstvak 2">
            <a:extLst>
              <a:ext uri="{FF2B5EF4-FFF2-40B4-BE49-F238E27FC236}">
                <a16:creationId xmlns:a16="http://schemas.microsoft.com/office/drawing/2014/main" id="{44EBB8DF-F24B-45AE-AD7A-F50E7ED66180}"/>
              </a:ext>
            </a:extLst>
          </p:cNvPr>
          <p:cNvSpPr txBox="1"/>
          <p:nvPr/>
        </p:nvSpPr>
        <p:spPr>
          <a:xfrm>
            <a:off x="1180592" y="1447800"/>
            <a:ext cx="9145016" cy="4093428"/>
          </a:xfrm>
          <a:prstGeom prst="rect">
            <a:avLst/>
          </a:prstGeom>
          <a:noFill/>
        </p:spPr>
        <p:txBody>
          <a:bodyPr wrap="square" rtlCol="0">
            <a:spAutoFit/>
          </a:bodyPr>
          <a:lstStyle/>
          <a:p>
            <a:pPr marL="342900" indent="-342900">
              <a:buFontTx/>
              <a:buChar char="-"/>
            </a:pPr>
            <a:r>
              <a:rPr lang="nl-NL" sz="2000" dirty="0"/>
              <a:t>Het keuzedeel bestaat uit 3 modules/delen:</a:t>
            </a:r>
          </a:p>
          <a:p>
            <a:endParaRPr lang="nl-NL" sz="2000" dirty="0"/>
          </a:p>
          <a:p>
            <a:pPr marL="342900" indent="-342900">
              <a:buFontTx/>
              <a:buChar char="-"/>
            </a:pPr>
            <a:r>
              <a:rPr lang="nl-NL" sz="2000" dirty="0"/>
              <a:t>Deel B gaat in op het systeem ondersteunen bij de opvoeding.</a:t>
            </a:r>
          </a:p>
          <a:p>
            <a:pPr marL="342900" indent="-342900">
              <a:buFontTx/>
              <a:buChar char="-"/>
            </a:pPr>
            <a:endParaRPr lang="nl-NL" sz="2000" dirty="0"/>
          </a:p>
          <a:p>
            <a:r>
              <a:rPr lang="nl-NL" sz="2000" dirty="0"/>
              <a:t>We behandelen thema’s als systeemtheorie, opvoedondersteuning, cultuur, vrijheid versus veiligheid en….</a:t>
            </a:r>
          </a:p>
          <a:p>
            <a:endParaRPr lang="nl-NL" sz="2000" dirty="0"/>
          </a:p>
          <a:p>
            <a:pPr marL="342900" indent="-342900">
              <a:buFontTx/>
              <a:buChar char="-"/>
            </a:pPr>
            <a:r>
              <a:rPr lang="nl-NL" sz="2000" dirty="0"/>
              <a:t>De module heeft de volgende doelen:</a:t>
            </a:r>
          </a:p>
          <a:p>
            <a:pPr marL="342900" indent="-342900">
              <a:buFontTx/>
              <a:buChar char="-"/>
            </a:pPr>
            <a:r>
              <a:rPr lang="nl-NL" sz="2000" dirty="0"/>
              <a:t>Je kunt vraaggericht werken</a:t>
            </a:r>
          </a:p>
          <a:p>
            <a:pPr marL="342900" indent="-342900">
              <a:buFontTx/>
              <a:buChar char="-"/>
            </a:pPr>
            <a:r>
              <a:rPr lang="nl-NL" sz="2000" dirty="0"/>
              <a:t>Je kunt het systeem erbij betrekken</a:t>
            </a:r>
          </a:p>
          <a:p>
            <a:pPr marL="342900" indent="-342900">
              <a:buFontTx/>
              <a:buChar char="-"/>
            </a:pPr>
            <a:r>
              <a:rPr lang="nl-NL" sz="2000" dirty="0"/>
              <a:t>Je kunt informatie en opvoedadvies geven</a:t>
            </a:r>
          </a:p>
          <a:p>
            <a:pPr marL="342900" indent="-342900">
              <a:buFontTx/>
              <a:buChar char="-"/>
            </a:pPr>
            <a:r>
              <a:rPr lang="nl-NL" sz="2000" dirty="0"/>
              <a:t>Je kunt omgaan met culturele verschillen in de opvoeding</a:t>
            </a:r>
          </a:p>
          <a:p>
            <a:pPr marL="342900" indent="-342900">
              <a:buFontTx/>
              <a:buChar char="-"/>
            </a:pPr>
            <a:r>
              <a:rPr lang="nl-NL" sz="2000" dirty="0"/>
              <a:t>Je herkent de grenzen (on- en mogelijkheden) van de jeugdhulp</a:t>
            </a:r>
          </a:p>
        </p:txBody>
      </p:sp>
    </p:spTree>
    <p:extLst>
      <p:ext uri="{BB962C8B-B14F-4D97-AF65-F5344CB8AC3E}">
        <p14:creationId xmlns:p14="http://schemas.microsoft.com/office/powerpoint/2010/main" val="30935724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4204682-4429-4623-AE1F-8DC1B29AA0CD}"/>
              </a:ext>
            </a:extLst>
          </p:cNvPr>
          <p:cNvSpPr>
            <a:spLocks noGrp="1"/>
          </p:cNvSpPr>
          <p:nvPr>
            <p:ph type="title"/>
          </p:nvPr>
        </p:nvSpPr>
        <p:spPr/>
        <p:txBody>
          <a:bodyPr/>
          <a:lstStyle/>
          <a:p>
            <a:r>
              <a:rPr lang="nl-NL" dirty="0"/>
              <a:t>Toetsing</a:t>
            </a:r>
          </a:p>
        </p:txBody>
      </p:sp>
      <p:sp>
        <p:nvSpPr>
          <p:cNvPr id="3" name="Tekstvak 2">
            <a:extLst>
              <a:ext uri="{FF2B5EF4-FFF2-40B4-BE49-F238E27FC236}">
                <a16:creationId xmlns:a16="http://schemas.microsoft.com/office/drawing/2014/main" id="{C9BB9A37-DC7A-4554-856D-7CE9E6A59338}"/>
              </a:ext>
            </a:extLst>
          </p:cNvPr>
          <p:cNvSpPr txBox="1"/>
          <p:nvPr/>
        </p:nvSpPr>
        <p:spPr>
          <a:xfrm>
            <a:off x="1127448" y="1916832"/>
            <a:ext cx="9073008" cy="3139321"/>
          </a:xfrm>
          <a:prstGeom prst="rect">
            <a:avLst/>
          </a:prstGeom>
          <a:noFill/>
        </p:spPr>
        <p:txBody>
          <a:bodyPr wrap="square" rtlCol="0">
            <a:spAutoFit/>
          </a:bodyPr>
          <a:lstStyle/>
          <a:p>
            <a:r>
              <a:rPr lang="nl-NL" dirty="0"/>
              <a:t>Module B wordt getoetst en is voorwaardelijk voor de voortgang. Je moet minimaal een voldoende behalen.</a:t>
            </a:r>
          </a:p>
          <a:p>
            <a:endParaRPr lang="nl-NL" dirty="0"/>
          </a:p>
          <a:p>
            <a:r>
              <a:rPr lang="nl-NL" dirty="0"/>
              <a:t>Bij de afronding van deze module bereid je je alvast voor op de laatste formule en richt je je op de examenonderdelen. </a:t>
            </a:r>
          </a:p>
          <a:p>
            <a:endParaRPr lang="nl-NL" dirty="0"/>
          </a:p>
          <a:p>
            <a:r>
              <a:rPr lang="nl-NL" dirty="0"/>
              <a:t>In module C wordt het gehele keuzedeel beoordeeld en deze beoordeling zul je ook terugvinden op je diploma.</a:t>
            </a:r>
          </a:p>
          <a:p>
            <a:endParaRPr lang="nl-NL" dirty="0"/>
          </a:p>
          <a:p>
            <a:r>
              <a:rPr lang="nl-NL" dirty="0"/>
              <a:t>De afronding van module B bestaat uit het schrijven van een ‘opvoedingsplan’ en een informatief themagesprek over opvoeding. Dit themagesprek voer je in de praktijk uit.</a:t>
            </a:r>
          </a:p>
        </p:txBody>
      </p:sp>
    </p:spTree>
    <p:extLst>
      <p:ext uri="{BB962C8B-B14F-4D97-AF65-F5344CB8AC3E}">
        <p14:creationId xmlns:p14="http://schemas.microsoft.com/office/powerpoint/2010/main" val="39835081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rtlCol="0"/>
          <a:lstStyle/>
          <a:p>
            <a:pPr rtl="0"/>
            <a:r>
              <a:rPr lang="nl-NL" dirty="0"/>
              <a:t>Inhoud lessen</a:t>
            </a:r>
          </a:p>
        </p:txBody>
      </p:sp>
      <p:sp>
        <p:nvSpPr>
          <p:cNvPr id="3" name="Tekstvak 2">
            <a:extLst>
              <a:ext uri="{FF2B5EF4-FFF2-40B4-BE49-F238E27FC236}">
                <a16:creationId xmlns:a16="http://schemas.microsoft.com/office/drawing/2014/main" id="{44EBB8DF-F24B-45AE-AD7A-F50E7ED66180}"/>
              </a:ext>
            </a:extLst>
          </p:cNvPr>
          <p:cNvSpPr txBox="1"/>
          <p:nvPr/>
        </p:nvSpPr>
        <p:spPr>
          <a:xfrm>
            <a:off x="1127448" y="1772816"/>
            <a:ext cx="9145016" cy="4093428"/>
          </a:xfrm>
          <a:prstGeom prst="rect">
            <a:avLst/>
          </a:prstGeom>
          <a:noFill/>
        </p:spPr>
        <p:txBody>
          <a:bodyPr wrap="square" rtlCol="0">
            <a:spAutoFit/>
          </a:bodyPr>
          <a:lstStyle/>
          <a:p>
            <a:pPr marL="342900" indent="-342900">
              <a:buFontTx/>
              <a:buChar char="-"/>
            </a:pPr>
            <a:r>
              <a:rPr lang="nl-NL" sz="2000" dirty="0"/>
              <a:t>In de lessen:</a:t>
            </a:r>
          </a:p>
          <a:p>
            <a:pPr marL="342900" indent="-342900">
              <a:buFontTx/>
              <a:buChar char="-"/>
            </a:pPr>
            <a:r>
              <a:rPr lang="nl-NL" sz="2000" dirty="0"/>
              <a:t>Werken aan opdrachten</a:t>
            </a:r>
          </a:p>
          <a:p>
            <a:pPr marL="342900" indent="-342900">
              <a:buFontTx/>
              <a:buChar char="-"/>
            </a:pPr>
            <a:r>
              <a:rPr lang="nl-NL" sz="2000" dirty="0"/>
              <a:t>Theorie (ontvangen en zelf geven)</a:t>
            </a:r>
          </a:p>
          <a:p>
            <a:pPr marL="342900" indent="-342900">
              <a:buFontTx/>
              <a:buChar char="-"/>
            </a:pPr>
            <a:r>
              <a:rPr lang="nl-NL" sz="2000" dirty="0"/>
              <a:t>Casussen uitdiepen en verwerken</a:t>
            </a:r>
          </a:p>
          <a:p>
            <a:pPr marL="342900" indent="-342900">
              <a:buFontTx/>
              <a:buChar char="-"/>
            </a:pPr>
            <a:r>
              <a:rPr lang="nl-NL" sz="2000" dirty="0"/>
              <a:t>Rollenspellen</a:t>
            </a:r>
          </a:p>
          <a:p>
            <a:pPr marL="342900" indent="-342900">
              <a:buFontTx/>
              <a:buChar char="-"/>
            </a:pPr>
            <a:r>
              <a:rPr lang="nl-NL" sz="2000" dirty="0"/>
              <a:t>Zelf casussen schrijven</a:t>
            </a:r>
          </a:p>
          <a:p>
            <a:pPr marL="342900" indent="-342900">
              <a:buFontTx/>
              <a:buChar char="-"/>
            </a:pPr>
            <a:r>
              <a:rPr lang="nl-NL" sz="2000" dirty="0"/>
              <a:t>Ruimte voor inbreng vanuit de stage en de praktijk</a:t>
            </a:r>
          </a:p>
          <a:p>
            <a:pPr marL="342900" indent="-342900">
              <a:buFontTx/>
              <a:buChar char="-"/>
            </a:pPr>
            <a:endParaRPr lang="nl-NL" sz="2000" dirty="0"/>
          </a:p>
          <a:p>
            <a:pPr marL="342900" indent="-342900">
              <a:buFontTx/>
              <a:buChar char="-"/>
            </a:pPr>
            <a:endParaRPr lang="nl-NL" sz="2000" dirty="0"/>
          </a:p>
          <a:p>
            <a:pPr marL="342900" indent="-342900">
              <a:buFontTx/>
              <a:buChar char="-"/>
            </a:pPr>
            <a:r>
              <a:rPr lang="nl-NL" sz="2000" dirty="0"/>
              <a:t>We maken ALTIJD gebruik van de wiki. Link: ….</a:t>
            </a:r>
            <a:br>
              <a:rPr lang="nl-NL" sz="2000" dirty="0"/>
            </a:br>
            <a:r>
              <a:rPr lang="nl-NL" sz="2000" dirty="0"/>
              <a:t>Sla deze op als favoriet!</a:t>
            </a:r>
          </a:p>
          <a:p>
            <a:pPr marL="342900" indent="-342900">
              <a:buFontTx/>
              <a:buChar char="-"/>
            </a:pPr>
            <a:endParaRPr lang="nl-NL" sz="2000" dirty="0"/>
          </a:p>
          <a:p>
            <a:pPr marL="342900" indent="-342900">
              <a:buFontTx/>
              <a:buChar char="-"/>
            </a:pPr>
            <a:endParaRPr lang="nl-NL" sz="2000" dirty="0"/>
          </a:p>
        </p:txBody>
      </p:sp>
    </p:spTree>
    <p:extLst>
      <p:ext uri="{BB962C8B-B14F-4D97-AF65-F5344CB8AC3E}">
        <p14:creationId xmlns:p14="http://schemas.microsoft.com/office/powerpoint/2010/main" val="17929233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0340630-8339-41BF-80A1-9B1971DB036F}"/>
              </a:ext>
            </a:extLst>
          </p:cNvPr>
          <p:cNvSpPr>
            <a:spLocks noGrp="1"/>
          </p:cNvSpPr>
          <p:nvPr>
            <p:ph type="title"/>
          </p:nvPr>
        </p:nvSpPr>
        <p:spPr/>
        <p:txBody>
          <a:bodyPr/>
          <a:lstStyle/>
          <a:p>
            <a:r>
              <a:rPr lang="nl-NL" dirty="0"/>
              <a:t>Opdracht</a:t>
            </a:r>
          </a:p>
        </p:txBody>
      </p:sp>
      <p:sp>
        <p:nvSpPr>
          <p:cNvPr id="3" name="Tekstvak 2">
            <a:extLst>
              <a:ext uri="{FF2B5EF4-FFF2-40B4-BE49-F238E27FC236}">
                <a16:creationId xmlns:a16="http://schemas.microsoft.com/office/drawing/2014/main" id="{3EC93377-3067-4D6C-B9F8-25D200756980}"/>
              </a:ext>
            </a:extLst>
          </p:cNvPr>
          <p:cNvSpPr txBox="1"/>
          <p:nvPr/>
        </p:nvSpPr>
        <p:spPr>
          <a:xfrm>
            <a:off x="1631504" y="1305341"/>
            <a:ext cx="9433048" cy="4247317"/>
          </a:xfrm>
          <a:prstGeom prst="rect">
            <a:avLst/>
          </a:prstGeom>
          <a:noFill/>
        </p:spPr>
        <p:txBody>
          <a:bodyPr wrap="square" rtlCol="0">
            <a:spAutoFit/>
          </a:bodyPr>
          <a:lstStyle/>
          <a:p>
            <a:r>
              <a:rPr lang="nl-NL" dirty="0"/>
              <a:t>Ter voorbereiding op deze module is het van belang om te weten wie waar stageloopt, met welke doelgroep en welke mogelijkheden je dat biedt. Dit is voor jezelf belangrijk, voor je klasgenoten en voor de docent.</a:t>
            </a:r>
          </a:p>
          <a:p>
            <a:endParaRPr lang="nl-NL" dirty="0"/>
          </a:p>
          <a:p>
            <a:r>
              <a:rPr lang="nl-NL" dirty="0"/>
              <a:t>Je schrijft individueel een verslag van minimaal een half a4 tot maximaal 1,5 a4.</a:t>
            </a:r>
          </a:p>
          <a:p>
            <a:r>
              <a:rPr lang="nl-NL" dirty="0"/>
              <a:t>In dat verslag beschrijf je </a:t>
            </a:r>
          </a:p>
          <a:p>
            <a:pPr marL="285750" indent="-285750">
              <a:buFontTx/>
              <a:buChar char="-"/>
            </a:pPr>
            <a:r>
              <a:rPr lang="nl-NL" dirty="0"/>
              <a:t>je stageplek, de doelgroep en bijbehorende problematieken en hulpvragen, je taken en verantwoordelijkheden, de werkzaamheden van jou en je collega’s</a:t>
            </a:r>
          </a:p>
          <a:p>
            <a:pPr marL="285750" indent="-285750">
              <a:buFontTx/>
              <a:buChar char="-"/>
            </a:pPr>
            <a:r>
              <a:rPr lang="nl-NL" dirty="0"/>
              <a:t>Vervolgens beschrijf je ook op welke manieren je de opdrachten van het keuzedeel kunt integreren in de praktijk op je stage. Welk themagesprek zou bijvoorbeeld nuttig zijn? Heb je al cliënten waarop je je kunt richten voor een ‘opvoedingsplan’? Wat stel je je daarbij voor? Wat heb je nodig van je collega’s/stagebegeleider?</a:t>
            </a:r>
          </a:p>
          <a:p>
            <a:endParaRPr lang="nl-NL" dirty="0"/>
          </a:p>
          <a:p>
            <a:r>
              <a:rPr lang="nl-NL" dirty="0"/>
              <a:t>Na afloop van het schrijven zoek je een maatje op. Je leest elkaars verslag en noteert de opvallende punten. Deze punten benoem je straks klassikaal.</a:t>
            </a:r>
          </a:p>
        </p:txBody>
      </p:sp>
    </p:spTree>
    <p:extLst>
      <p:ext uri="{BB962C8B-B14F-4D97-AF65-F5344CB8AC3E}">
        <p14:creationId xmlns:p14="http://schemas.microsoft.com/office/powerpoint/2010/main" val="18603430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rtlCol="0"/>
          <a:lstStyle/>
          <a:p>
            <a:pPr rtl="0"/>
            <a:r>
              <a:rPr lang="nl-NL" dirty="0"/>
              <a:t>Afsluiting</a:t>
            </a:r>
          </a:p>
        </p:txBody>
      </p:sp>
      <p:sp>
        <p:nvSpPr>
          <p:cNvPr id="3" name="Tijdelijke aanduiding voor inhoud 2"/>
          <p:cNvSpPr>
            <a:spLocks noGrp="1"/>
          </p:cNvSpPr>
          <p:nvPr>
            <p:ph idx="1"/>
          </p:nvPr>
        </p:nvSpPr>
        <p:spPr/>
        <p:txBody>
          <a:bodyPr rtlCol="0"/>
          <a:lstStyle/>
          <a:p>
            <a:pPr rtl="0"/>
            <a:r>
              <a:rPr lang="nl-NL" dirty="0"/>
              <a:t>Volgende week:</a:t>
            </a:r>
          </a:p>
          <a:p>
            <a:pPr rtl="0"/>
            <a:r>
              <a:rPr lang="nl-NL" dirty="0"/>
              <a:t>Vraaggericht werken</a:t>
            </a:r>
          </a:p>
        </p:txBody>
      </p:sp>
      <p:sp>
        <p:nvSpPr>
          <p:cNvPr id="4" name="Tijdelijke aanduiding voor tekst 3"/>
          <p:cNvSpPr>
            <a:spLocks noGrp="1"/>
          </p:cNvSpPr>
          <p:nvPr>
            <p:ph type="body" sz="half" idx="2"/>
          </p:nvPr>
        </p:nvSpPr>
        <p:spPr/>
        <p:txBody>
          <a:bodyPr rtlCol="0">
            <a:normAutofit fontScale="92500"/>
          </a:bodyPr>
          <a:lstStyle/>
          <a:p>
            <a:r>
              <a:rPr lang="nl-NL" dirty="0"/>
              <a:t>Doelen?</a:t>
            </a:r>
          </a:p>
          <a:p>
            <a:endParaRPr lang="nl-NL" dirty="0"/>
          </a:p>
          <a:p>
            <a:r>
              <a:rPr lang="nl-NL" dirty="0"/>
              <a:t>Aan het eind van deze eerste les, weet je:</a:t>
            </a:r>
          </a:p>
          <a:p>
            <a:r>
              <a:rPr lang="nl-NL" dirty="0"/>
              <a:t>Welke thema’s aan de orde komen in module B</a:t>
            </a:r>
          </a:p>
          <a:p>
            <a:r>
              <a:rPr lang="nl-NL" dirty="0"/>
              <a:t>Hoe de toetsing van module B eruit ziet</a:t>
            </a:r>
          </a:p>
          <a:p>
            <a:r>
              <a:rPr lang="nl-NL" dirty="0"/>
              <a:t>Wat mogelijke opdrachten kunnen zijn voor de afronding van deze module</a:t>
            </a:r>
          </a:p>
          <a:p>
            <a:endParaRPr lang="nl-NL" dirty="0"/>
          </a:p>
          <a:p>
            <a:pPr rtl="0"/>
            <a:endParaRPr lang="nl-NL" dirty="0"/>
          </a:p>
        </p:txBody>
      </p:sp>
    </p:spTree>
    <p:extLst>
      <p:ext uri="{BB962C8B-B14F-4D97-AF65-F5344CB8AC3E}">
        <p14:creationId xmlns:p14="http://schemas.microsoft.com/office/powerpoint/2010/main" val="30329478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Vriendjes, formaat 16 x 9">
  <a:themeElements>
    <a:clrScheme name="ChildrenFriends">
      <a:dk1>
        <a:srgbClr val="404040"/>
      </a:dk1>
      <a:lt1>
        <a:sysClr val="window" lastClr="FFFFFF"/>
      </a:lt1>
      <a:dk2>
        <a:srgbClr val="000000"/>
      </a:dk2>
      <a:lt2>
        <a:srgbClr val="EAEAEA"/>
      </a:lt2>
      <a:accent1>
        <a:srgbClr val="A63121"/>
      </a:accent1>
      <a:accent2>
        <a:srgbClr val="318DCB"/>
      </a:accent2>
      <a:accent3>
        <a:srgbClr val="F28330"/>
      </a:accent3>
      <a:accent4>
        <a:srgbClr val="50B852"/>
      </a:accent4>
      <a:accent5>
        <a:srgbClr val="EEAD1D"/>
      </a:accent5>
      <a:accent6>
        <a:srgbClr val="A68555"/>
      </a:accent6>
      <a:hlink>
        <a:srgbClr val="F28330"/>
      </a:hlink>
      <a:folHlink>
        <a:srgbClr val="969696"/>
      </a:folHlink>
    </a:clrScheme>
    <a:fontScheme name="Times New Roman-Arial">
      <a:maj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_13247123_TF03896101 - Copy" id="{C0EF2753-B4B9-4979-AA89-C9983F3B49D6}" vid="{7E42FDA8-E506-40F8-9A1E-06A022A5D3F9}"/>
    </a:ext>
  </a:extLst>
</a:theme>
</file>

<file path=ppt/theme/theme2.xml><?xml version="1.0" encoding="utf-8"?>
<a:theme xmlns:a="http://schemas.openxmlformats.org/drawingml/2006/main" name="Office-thema">
  <a:themeElements>
    <a:clrScheme name="ChildrenFriends">
      <a:dk1>
        <a:srgbClr val="404040"/>
      </a:dk1>
      <a:lt1>
        <a:sysClr val="window" lastClr="FFFFFF"/>
      </a:lt1>
      <a:dk2>
        <a:srgbClr val="000000"/>
      </a:dk2>
      <a:lt2>
        <a:srgbClr val="EAEAEA"/>
      </a:lt2>
      <a:accent1>
        <a:srgbClr val="A63121"/>
      </a:accent1>
      <a:accent2>
        <a:srgbClr val="318DCB"/>
      </a:accent2>
      <a:accent3>
        <a:srgbClr val="F28330"/>
      </a:accent3>
      <a:accent4>
        <a:srgbClr val="50B852"/>
      </a:accent4>
      <a:accent5>
        <a:srgbClr val="EEAD1D"/>
      </a:accent5>
      <a:accent6>
        <a:srgbClr val="A68555"/>
      </a:accent6>
      <a:hlink>
        <a:srgbClr val="F28330"/>
      </a:hlink>
      <a:folHlink>
        <a:srgbClr val="969696"/>
      </a:folHlink>
    </a:clrScheme>
    <a:fontScheme name="Times New Roman-Arial">
      <a:maj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hema">
  <a:themeElements>
    <a:clrScheme name="ChildrenFriends">
      <a:dk1>
        <a:srgbClr val="404040"/>
      </a:dk1>
      <a:lt1>
        <a:sysClr val="window" lastClr="FFFFFF"/>
      </a:lt1>
      <a:dk2>
        <a:srgbClr val="000000"/>
      </a:dk2>
      <a:lt2>
        <a:srgbClr val="EAEAEA"/>
      </a:lt2>
      <a:accent1>
        <a:srgbClr val="A63121"/>
      </a:accent1>
      <a:accent2>
        <a:srgbClr val="318DCB"/>
      </a:accent2>
      <a:accent3>
        <a:srgbClr val="F28330"/>
      </a:accent3>
      <a:accent4>
        <a:srgbClr val="50B852"/>
      </a:accent4>
      <a:accent5>
        <a:srgbClr val="EEAD1D"/>
      </a:accent5>
      <a:accent6>
        <a:srgbClr val="A68555"/>
      </a:accent6>
      <a:hlink>
        <a:srgbClr val="F28330"/>
      </a:hlink>
      <a:folHlink>
        <a:srgbClr val="969696"/>
      </a:folHlink>
    </a:clrScheme>
    <a:fontScheme name="Times New Roman-Arial">
      <a:maj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9202347D77697643BBFD99302BF64673" ma:contentTypeVersion="10" ma:contentTypeDescription="Een nieuw document maken." ma:contentTypeScope="" ma:versionID="78ac85ac2f283fc41906ebe7f4a9b559">
  <xsd:schema xmlns:xsd="http://www.w3.org/2001/XMLSchema" xmlns:xs="http://www.w3.org/2001/XMLSchema" xmlns:p="http://schemas.microsoft.com/office/2006/metadata/properties" xmlns:ns3="b68dea8c-8914-43cb-bb4a-3d3300d15efd" xmlns:ns4="244de58e-76bd-4fa7-ac74-2161ed167b2b" targetNamespace="http://schemas.microsoft.com/office/2006/metadata/properties" ma:root="true" ma:fieldsID="1ef3f6f0cd5173217bf58dd780df4820" ns3:_="" ns4:_="">
    <xsd:import namespace="b68dea8c-8914-43cb-bb4a-3d3300d15efd"/>
    <xsd:import namespace="244de58e-76bd-4fa7-ac74-2161ed167b2b"/>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4:SharedWithUsers" minOccurs="0"/>
                <xsd:element ref="ns4:SharedWithDetails" minOccurs="0"/>
                <xsd:element ref="ns4:SharingHintHash"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68dea8c-8914-43cb-bb4a-3d3300d15ef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44de58e-76bd-4fa7-ac74-2161ed167b2b" elementFormDefault="qualified">
    <xsd:import namespace="http://schemas.microsoft.com/office/2006/documentManagement/types"/>
    <xsd:import namespace="http://schemas.microsoft.com/office/infopath/2007/PartnerControls"/>
    <xsd:element name="SharedWithUsers" ma:index="13"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Gedeeld met details" ma:internalName="SharedWithDetails" ma:readOnly="true">
      <xsd:simpleType>
        <xsd:restriction base="dms:Note">
          <xsd:maxLength value="255"/>
        </xsd:restriction>
      </xsd:simpleType>
    </xsd:element>
    <xsd:element name="SharingHintHash" ma:index="15" nillable="true" ma:displayName="Hint-hash delen"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DA15C6C-6BB6-4DB6-B7D6-7F14EAB2CC5C}">
  <ds:schemaRefs>
    <ds:schemaRef ds:uri="http://schemas.microsoft.com/office/2006/metadata/properties"/>
    <ds:schemaRef ds:uri="http://schemas.microsoft.com/office/2006/documentManagement/types"/>
    <ds:schemaRef ds:uri="http://purl.org/dc/elements/1.1/"/>
    <ds:schemaRef ds:uri="http://schemas.microsoft.com/office/infopath/2007/PartnerControls"/>
    <ds:schemaRef ds:uri="http://purl.org/dc/terms/"/>
    <ds:schemaRef ds:uri="http://schemas.openxmlformats.org/package/2006/metadata/core-properties"/>
    <ds:schemaRef ds:uri="http://www.w3.org/XML/1998/namespace"/>
    <ds:schemaRef ds:uri="244de58e-76bd-4fa7-ac74-2161ed167b2b"/>
    <ds:schemaRef ds:uri="b68dea8c-8914-43cb-bb4a-3d3300d15efd"/>
    <ds:schemaRef ds:uri="http://purl.org/dc/dcmitype/"/>
  </ds:schemaRefs>
</ds:datastoreItem>
</file>

<file path=customXml/itemProps2.xml><?xml version="1.0" encoding="utf-8"?>
<ds:datastoreItem xmlns:ds="http://schemas.openxmlformats.org/officeDocument/2006/customXml" ds:itemID="{87B82326-2D66-4F64-B730-B37F59BC6BB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68dea8c-8914-43cb-bb4a-3d3300d15efd"/>
    <ds:schemaRef ds:uri="244de58e-76bd-4fa7-ac74-2161ed167b2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EDF6667-B669-49A4-BBE6-2132BA71C0C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Onderwijspresentatie, ontwerp met kinderen op het schoolplein, album (breedbeeld)</Template>
  <TotalTime>66</TotalTime>
  <Words>593</Words>
  <Application>Microsoft Office PowerPoint</Application>
  <PresentationFormat>Breedbeeld</PresentationFormat>
  <Paragraphs>80</Paragraphs>
  <Slides>8</Slides>
  <Notes>6</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8</vt:i4>
      </vt:variant>
    </vt:vector>
  </HeadingPairs>
  <TitlesOfParts>
    <vt:vector size="11" baseType="lpstr">
      <vt:lpstr>Arial</vt:lpstr>
      <vt:lpstr>Times New Roman</vt:lpstr>
      <vt:lpstr>Vriendjes, formaat 16 x 9</vt:lpstr>
      <vt:lpstr>Introductie keuzedeel Jeugd- en Opvoedhulp</vt:lpstr>
      <vt:lpstr>Programma</vt:lpstr>
      <vt:lpstr>Terugkijken en vooruitblikken…</vt:lpstr>
      <vt:lpstr>Module B</vt:lpstr>
      <vt:lpstr>Toetsing</vt:lpstr>
      <vt:lpstr>Inhoud lessen</vt:lpstr>
      <vt:lpstr>Opdracht</vt:lpstr>
      <vt:lpstr>Afsluiting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Introductie keuzedeel Jeugd- en Opvoedhulp</dc:title>
  <dc:creator>Marije Solle</dc:creator>
  <cp:keywords/>
  <cp:lastModifiedBy>Marije Solle</cp:lastModifiedBy>
  <cp:revision>11</cp:revision>
  <dcterms:created xsi:type="dcterms:W3CDTF">2019-09-26T15:31:09Z</dcterms:created>
  <dcterms:modified xsi:type="dcterms:W3CDTF">2019-10-09T12:49:35Z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TC038961019991</vt:lpwstr>
  </property>
  <property fmtid="{D5CDD505-2E9C-101B-9397-08002B2CF9AE}" pid="3" name="ContentTypeId">
    <vt:lpwstr>0x0101009202347D77697643BBFD99302BF64673</vt:lpwstr>
  </property>
</Properties>
</file>